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7"/>
  </p:notesMasterIdLst>
  <p:handoutMasterIdLst>
    <p:handoutMasterId r:id="rId11"/>
  </p:handoutMasterIdLst>
  <p:sldIdLst>
    <p:sldId id="256" r:id="rId3"/>
    <p:sldId id="259" r:id="rId4"/>
    <p:sldId id="260" r:id="rId5"/>
    <p:sldId id="262" r:id="rId6"/>
    <p:sldId id="16777195" r:id="rId8"/>
    <p:sldId id="16777196" r:id="rId9"/>
    <p:sldId id="16777197" r:id="rId10"/>
  </p:sldIdLst>
  <p:sldSz cx="12192000" cy="6858000"/>
  <p:notesSz cx="6807200" cy="993902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na" initials="c" lastIdx="2" clrIdx="0"/>
  <p:cmAuthor id="1" name="Wu, Ruimin" initials="WR" lastIdx="2" clrIdx="0"/>
  <p:cmAuthor id="2" name="Frank YU" initials="FY" lastIdx="1" clrIdx="1"/>
  <p:cmAuthor id="3" name="刘俊磊" initials="刘" lastIdx="0" clrIdx="1"/>
  <p:cmAuthor id="4" name="admin" initials="a" lastIdx="5" clrIdx="2"/>
  <p:cmAuthor id="5" name="蔡新雷" initials="蔡" lastIdx="1" clrIdx="3"/>
  <p:cmAuthor id="6" name="MC SYSTEM" initials="M" lastIdx="27" clrIdx="0"/>
  <p:cmAuthor id="7" name="吴新桥" initials="吴" lastIdx="1" clrIdx="5"/>
  <p:cmAuthor id="8" name="刘" initials="刘" lastIdx="16" clrIdx="6"/>
  <p:cmAuthor id="9" name="john" initials="j" lastIdx="7" clrIdx="7"/>
  <p:cmAuthor id="10" name="HJX" initials="H" lastIdx="5" clrIdx="8"/>
  <p:cmAuthor id="11" name="LIN AMAY" initials="L" lastIdx="3" clrIdx="4"/>
  <p:cmAuthor id="210492765" name="施普希（菜菜）" initials="施" lastIdx="0" clrIdx="0"/>
  <p:cmAuthor id="12" name="gzj" initials="g" lastIdx="1" clrIdx="10"/>
  <p:cmAuthor id="13" name="xbany" initials="x" lastIdx="3" clrIdx="6"/>
  <p:cmAuthor id="210492767" name="binhui zhou" initials="bz" lastIdx="4" clrIdx="8"/>
  <p:cmAuthor id="14" name="张兰" initials="张" lastIdx="2" clrIdx="11"/>
  <p:cmAuthor id="15" name="landy1125@outlook.com" initials="l" lastIdx="2" clrIdx="12"/>
  <p:cmAuthor id="16" name="zengkaiwen" initials="z" lastIdx="1" clrIdx="14"/>
  <p:cmAuthor id="17" name="hxx" initials="h" lastIdx="1" clrIdx="15"/>
  <p:cmAuthor id="18" name="王小娟" initials="王" lastIdx="6" clrIdx="16"/>
  <p:cmAuthor id="19" name="liuxu2" initials="l" lastIdx="10" clrIdx="17"/>
  <p:cmAuthor id="20" name="林建熙" initials="林" lastIdx="10" clrIdx="0"/>
  <p:cmAuthor id="21" name="MP" initials="M" lastIdx="1" clrIdx="18"/>
  <p:cmAuthor id="22" name="蔡建楠" initials="caijianna" lastIdx="15" clrIdx="17"/>
  <p:cmAuthor id="23" name="陈婉迎" initials="陈" lastIdx="1" clrIdx="22"/>
  <p:cmAuthor id="394525608" name="仇怿俊" initials="仇" lastIdx="0" clrIdx="0"/>
  <p:cmAuthor id="24" name="Admin" initials="A" lastIdx="1" clrIdx="23"/>
  <p:cmAuthor id="25" name="daihq" initials="d" lastIdx="1" clrIdx="28"/>
  <p:cmAuthor id="26" name="胡亚荣" initials="胡亚荣" lastIdx="17" clrIdx="25"/>
  <p:cmAuthor id="27" name="赵磊" initials="赵" lastIdx="5" clrIdx="26"/>
  <p:cmAuthor id="28" name="zhousiyu" initials="z" lastIdx="4" clrIdx="27"/>
  <p:cmAuthor id="29" name="黄文琦" initials="黄" lastIdx="1" clrIdx="23"/>
  <p:cmAuthor id="30" name="zy" initials="z" lastIdx="1" clrIdx="24"/>
  <p:cmAuthor id="31" name="Y" initials="Y" lastIdx="1" clrIdx="30"/>
  <p:cmAuthor id="32" name="王凯10177225" initials="王凯10177225" lastIdx="2" clrIdx="31"/>
  <p:cmAuthor id="33" name="未知用户1" initials="未知用户1" lastIdx="8" clrIdx="32"/>
  <p:cmAuthor id="34" name="li xikun" initials="lx" lastIdx="2" clrIdx="33"/>
  <p:cmAuthor id="35" name="mindhawk" initials="m" lastIdx="5" clrIdx="34"/>
  <p:cmAuthor id="36" name="dell" initials="d" lastIdx="1" clrIdx="0"/>
  <p:cmAuthor id="37" name="weikai.lu" initials="reed" lastIdx="1" clrIdx="36"/>
  <p:cmAuthor id="38" name="aaa" initials="a" lastIdx="2" clrIdx="37"/>
  <p:cmAuthor id="39" name="fankai" initials="f" lastIdx="1" clrIdx="38"/>
  <p:cmAuthor id="40" name="YJ" initials="Y" lastIdx="1" clrIdx="39"/>
  <p:cmAuthor id="41" name="曾阿婷" initials="曾" lastIdx="1" clrIdx="16"/>
  <p:cmAuthor id="42" name="Dcc" initials="D" lastIdx="1" clrIdx="41"/>
  <p:cmAuthor id="43" name="david bin" initials="d" lastIdx="3" clrIdx="0"/>
  <p:cmAuthor id="44" name="win10" initials="w" lastIdx="2" clrIdx="43"/>
  <p:cmAuthor id="45" name="未知用户4" initials="未" lastIdx="6" clrIdx="0"/>
  <p:cmAuthor id="46" name="ygm20" initials="y" lastIdx="1" clrIdx="45"/>
  <p:cmAuthor id="47" name="未知用户6" initials="未" lastIdx="1" clrIdx="0"/>
  <p:cmAuthor id="48" name="LYL" initials="L" lastIdx="5" clrIdx="47"/>
  <p:cmAuthor id="49" name="Liu Dong" initials="L" lastIdx="1" clrIdx="0"/>
  <p:cmAuthor id="50" name="Zhao Jing" initials="Z" lastIdx="1" clrIdx="2"/>
  <p:cmAuthor id="51" name="shawnzhou" initials="s" lastIdx="2" clrIdx="50"/>
  <p:cmAuthor id="52" name="YANQING BAO" initials="Y" lastIdx="3" clrIdx="0"/>
  <p:cmAuthor id="53" name="Haiyang Wang" initials="H" lastIdx="4" clrIdx="2"/>
  <p:cmAuthor id="54" name="Roet-Reinking, Nathalie" initials="R" lastIdx="1" clrIdx="0"/>
  <p:cmAuthor id="55" name="张金龙" initials="张" lastIdx="9" clrIdx="0"/>
  <p:cmAuthor id="191251535" name="沈霄雷" initials="沈" lastIdx="833089" clrIdx="0"/>
  <p:cmAuthor id="56" name="祝惠蓉" initials="祝" lastIdx="3" clrIdx="8"/>
  <p:cmAuthor id="191251536" name="赵宇馨_iAnaFvAB" initials="authorId_639414380" lastIdx="0" clrIdx="0"/>
  <p:cmAuthor id="57" name="陈俊奕" initials="陈" lastIdx="1" clrIdx="20"/>
  <p:cmAuthor id="191251537" name="田亚林+_vEn2feIZ" initials="authorId_385966644" lastIdx="0" clrIdx="0"/>
  <p:cmAuthor id="58" name="宋海锐" initials="宋" lastIdx="2" clrIdx="68"/>
  <p:cmAuthor id="191251538" name="孙军_a2y2UrEv" initials="authorId_524475945" lastIdx="0" clrIdx="0"/>
  <p:cmAuthor id="59" name="zhoulifang" initials="z" lastIdx="1" clrIdx="69"/>
  <p:cmAuthor id="60" name="杨素雯" initials="杨" lastIdx="30" clrIdx="1"/>
  <p:cmAuthor id="353158055" name="韩雨" initials="韩" lastIdx="0" clrIdx="0"/>
  <p:cmAuthor id="61" name="lili" initials="l" lastIdx="2" clrIdx="57"/>
  <p:cmAuthor id="62" name="唐田" initials="唐" lastIdx="3" clrIdx="61"/>
  <p:cmAuthor id="64" name="方方" initials="方" lastIdx="1" clrIdx="0"/>
  <p:cmAuthor id="65" name="tuhh" initials="t" lastIdx="1" clrIdx="0"/>
  <p:cmAuthor id="1411827" name="黄晓平" initials="黄" lastIdx="0" clrIdx="0"/>
  <p:cmAuthor id="69" name="jxgy15" initials="j" lastIdx="0" clrIdx="0"/>
  <p:cmAuthor id="1411828" name="xiajin" initials="x" lastIdx="2" clrIdx="34"/>
  <p:cmAuthor id="70" name="siyuzhou" initials="s" lastIdx="1" clrIdx="69"/>
  <p:cmAuthor id="71" name="xiaver xiaver" initials="xx" lastIdx="1" clrIdx="70"/>
  <p:cmAuthor id="1411829" name="HUAWEI" initials="H" lastIdx="1" clrIdx="51"/>
  <p:cmAuthor id="72" name="H1900" initials="H" lastIdx="1" clrIdx="0"/>
  <p:cmAuthor id="2000" name="镑镑_NVfeJZnE" initials="authorId_749372670" lastIdx="0" clrIdx="0"/>
  <p:cmAuthor id="75" name="作者" initials="A" lastIdx="0" clrIdx="24"/>
  <p:cmAuthor id="2001" name="曹尚" initials="cs" lastIdx="1" clrIdx="33"/>
  <p:cmAuthor id="76" name=" " initials="" lastIdx="2" clrIdx="25"/>
  <p:cmAuthor id="2002" name="陈 姣" initials="陈" lastIdx="2" clrIdx="34"/>
  <p:cmAuthor id="77" name="杨 骏" initials="杨" lastIdx="3" clrIdx="26"/>
  <p:cmAuthor id="2003" name="alen.ao" initials="a" lastIdx="1" clrIdx="35"/>
  <p:cmAuthor id="78" name="yu jy" initials="yj" lastIdx="1" clrIdx="27"/>
  <p:cmAuthor id="79" name="Zhouqinghua(Cloud-PaaS)" initials="Z" lastIdx="0" clrIdx="38"/>
  <p:cmAuthor id="80" name="Menglong Guo" initials="MG" lastIdx="1" clrIdx="36"/>
  <p:cmAuthor id="81" name="于伟健" initials="于" lastIdx="1" clrIdx="2"/>
  <p:cmAuthor id="82" name="yangdi" initials="y" lastIdx="8" clrIdx="0"/>
  <p:cmAuthor id="83" name="chenfy" initials="c" lastIdx="3" clrIdx="82"/>
  <p:cmAuthor id="84" name="Ayear" initials="A" lastIdx="1" clrIdx="83"/>
  <p:cmAuthor id="85" name="sunlj002" initials="s" lastIdx="5" clrIdx="1"/>
  <p:cmAuthor id="86" name="吴晓梅" initials="吴" lastIdx="2" clrIdx="0"/>
  <p:cmAuthor id="87" name="王晓彬" initials="王晓彬" lastIdx="1" clrIdx="86"/>
  <p:cmAuthor id="88" name="admi" initials="a" lastIdx="2" clrIdx="87"/>
  <p:cmAuthor id="90" name="mawei19" initials="m" lastIdx="1" clrIdx="21"/>
  <p:cmAuthor id="92" name="未知用户12" initials="未" lastIdx="1" clrIdx="0"/>
  <p:cmAuthor id="93" name="续晓婧" initials="续" lastIdx="2" clrIdx="0"/>
  <p:cmAuthor id="94" name="Simona" initials="S" lastIdx="1" clrIdx="0"/>
  <p:cmAuthor id="95" name="YANGS-PC" initials="Y" lastIdx="0" clrIdx="0"/>
  <p:cmAuthor id="96" name="anni" initials="a" lastIdx="1" clrIdx="0"/>
  <p:cmAuthor id="8535702" name="曾蓓/贝贝" initials="曾" lastIdx="0" clrIdx="0"/>
  <p:cmAuthor id="98" name="黄元" initials="黄" lastIdx="1" clrIdx="1"/>
  <p:cmAuthor id="99" name="胡君" initials="胡" lastIdx="20" clrIdx="0"/>
  <p:cmAuthor id="100" name="ASUS" initials="A"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4F5FA"/>
    <a:srgbClr val="E46C0A"/>
    <a:srgbClr val="E56C0A"/>
    <a:srgbClr val="80CCF2"/>
    <a:srgbClr val="C2D6FE"/>
    <a:srgbClr val="AAD1F8"/>
    <a:srgbClr val="C7E4F3"/>
    <a:srgbClr val="0EE0C1"/>
    <a:srgbClr val="0F87FC"/>
    <a:srgbClr val="0F84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196" autoAdjust="0"/>
  </p:normalViewPr>
  <p:slideViewPr>
    <p:cSldViewPr showGuides="1">
      <p:cViewPr varScale="1">
        <p:scale>
          <a:sx n="106" d="100"/>
          <a:sy n="106" d="100"/>
        </p:scale>
        <p:origin x="86" y="149"/>
      </p:cViewPr>
      <p:guideLst>
        <p:guide orient="horz" pos="2212"/>
        <p:guide pos="204"/>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56" d="100"/>
          <a:sy n="56" d="100"/>
        </p:scale>
        <p:origin x="2712" y="34"/>
      </p:cViewPr>
      <p:guideLst/>
    </p:cSldViewPr>
  </p:notesViewPr>
  <p:gridSpacing cx="45000" cy="45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4.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0A133B0D-05C0-459D-BF7C-806F18A2F5B8}" type="datetimeFigureOut">
              <a:rPr lang="zh-CN" altLang="en-US" smtClean="0"/>
            </a:fld>
            <a:endParaRPr lang="zh-CN" altLang="en-US"/>
          </a:p>
        </p:txBody>
      </p:sp>
      <p:sp>
        <p:nvSpPr>
          <p:cNvPr id="4" name="页脚占位符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41E8D614-961D-49BF-9C24-A538DA46592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7AB63D71-5EC7-495F-AE79-DA643445317F}" type="datetimeFigureOut">
              <a:rPr lang="en-US" smtClean="0"/>
            </a:fld>
            <a:endParaRPr lang="en-US"/>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720" y="4783307"/>
            <a:ext cx="5445760" cy="3913615"/>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9440647"/>
            <a:ext cx="2949787" cy="4986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7"/>
            <a:ext cx="2949787" cy="498691"/>
          </a:xfrm>
          <a:prstGeom prst="rect">
            <a:avLst/>
          </a:prstGeom>
        </p:spPr>
        <p:txBody>
          <a:bodyPr vert="horz" lIns="91440" tIns="45720" rIns="91440" bIns="45720" rtlCol="0" anchor="b"/>
          <a:lstStyle>
            <a:lvl1pPr algn="r">
              <a:defRPr sz="1200"/>
            </a:lvl1pPr>
          </a:lstStyle>
          <a:p>
            <a:fld id="{CB90E9FD-1747-4A2F-973D-40CB7D70D620}"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23863" y="1243013"/>
            <a:ext cx="5959475" cy="3352800"/>
          </a:xfrm>
        </p:spPr>
      </p:sp>
      <p:sp>
        <p:nvSpPr>
          <p:cNvPr id="3" name="文本占位符 2"/>
          <p:cNvSpPr>
            <a:spLocks noGrp="1"/>
          </p:cNvSpPr>
          <p:nvPr>
            <p:ph type="body" idx="3"/>
          </p:nvPr>
        </p:nvSpPr>
        <p:spPr/>
        <p:txBody>
          <a:bodyPr/>
          <a:lstStyle/>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、先表态：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年提前部署研究，经过</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年多的研究，已基本</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、字太多，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月启动，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月确定三方面问题</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月成立攻关团队，</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每项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5~10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个字</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字少事大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23863" y="1243013"/>
            <a:ext cx="5959475" cy="3352800"/>
          </a:xfrm>
        </p:spPr>
      </p:sp>
      <p:sp>
        <p:nvSpPr>
          <p:cNvPr id="3" name="文本占位符 2"/>
          <p:cNvSpPr>
            <a:spLocks noGrp="1"/>
          </p:cNvSpPr>
          <p:nvPr>
            <p:ph type="body" idx="3"/>
          </p:nvPr>
        </p:nvSpPr>
        <p:spPr/>
        <p:txBody>
          <a:bodyPr/>
          <a:lstStyle/>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23863" y="1243013"/>
            <a:ext cx="5959475" cy="3352800"/>
          </a:xfrm>
        </p:spPr>
      </p:sp>
      <p:sp>
        <p:nvSpPr>
          <p:cNvPr id="3" name="文本占位符 2"/>
          <p:cNvSpPr>
            <a:spLocks noGrp="1"/>
          </p:cNvSpPr>
          <p:nvPr>
            <p:ph type="body" idx="3"/>
          </p:nvPr>
        </p:nvSpPr>
        <p:spPr/>
        <p:txBody>
          <a:bodyPr/>
          <a:lstStyle/>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23863" y="1243013"/>
            <a:ext cx="5959475" cy="3352800"/>
          </a:xfrm>
        </p:spPr>
      </p:sp>
      <p:sp>
        <p:nvSpPr>
          <p:cNvPr id="3" name="文本占位符 2"/>
          <p:cNvSpPr>
            <a:spLocks noGrp="1"/>
          </p:cNvSpPr>
          <p:nvPr>
            <p:ph type="body" idx="3"/>
          </p:nvPr>
        </p:nvSpPr>
        <p:spPr/>
        <p:txBody>
          <a:bodyPr/>
          <a:lstStyle/>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6" name="直接连接符 5"/>
          <p:cNvCxnSpPr/>
          <p:nvPr userDrawn="1"/>
        </p:nvCxnSpPr>
        <p:spPr>
          <a:xfrm>
            <a:off x="0" y="836712"/>
            <a:ext cx="1219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18" name="图形 22"/>
          <p:cNvGrpSpPr>
            <a:grpSpLocks noChangeAspect="1"/>
          </p:cNvGrpSpPr>
          <p:nvPr userDrawn="1"/>
        </p:nvGrpSpPr>
        <p:grpSpPr>
          <a:xfrm>
            <a:off x="233611" y="202887"/>
            <a:ext cx="504000" cy="504000"/>
            <a:chOff x="6112748" y="1426975"/>
            <a:chExt cx="612001" cy="612001"/>
          </a:xfrm>
          <a:solidFill>
            <a:schemeClr val="tx1">
              <a:lumMod val="85000"/>
              <a:lumOff val="15000"/>
            </a:schemeClr>
          </a:solidFill>
        </p:grpSpPr>
        <p:sp>
          <p:nvSpPr>
            <p:cNvPr id="19" name="任意多边形: 形状 18"/>
            <p:cNvSpPr/>
            <p:nvPr/>
          </p:nvSpPr>
          <p:spPr>
            <a:xfrm>
              <a:off x="6257039" y="1778480"/>
              <a:ext cx="107578" cy="59766"/>
            </a:xfrm>
            <a:custGeom>
              <a:avLst/>
              <a:gdLst>
                <a:gd name="connsiteX0" fmla="*/ 95657 w 107578"/>
                <a:gd name="connsiteY0" fmla="*/ 25019 h 59765"/>
                <a:gd name="connsiteX1" fmla="*/ 23938 w 107578"/>
                <a:gd name="connsiteY1" fmla="*/ 1112 h 59765"/>
                <a:gd name="connsiteX2" fmla="*/ 1112 w 107578"/>
                <a:gd name="connsiteY2" fmla="*/ 12155 h 59765"/>
                <a:gd name="connsiteX3" fmla="*/ 12155 w 107578"/>
                <a:gd name="connsiteY3" fmla="*/ 34981 h 59765"/>
                <a:gd name="connsiteX4" fmla="*/ 12606 w 107578"/>
                <a:gd name="connsiteY4" fmla="*/ 35131 h 59765"/>
                <a:gd name="connsiteX5" fmla="*/ 84325 w 107578"/>
                <a:gd name="connsiteY5" fmla="*/ 59037 h 59765"/>
                <a:gd name="connsiteX6" fmla="*/ 106850 w 107578"/>
                <a:gd name="connsiteY6" fmla="*/ 47393 h 59765"/>
                <a:gd name="connsiteX7" fmla="*/ 95657 w 107578"/>
                <a:gd name="connsiteY7" fmla="*/ 25019 h 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78" h="59765">
                  <a:moveTo>
                    <a:pt x="95657" y="25019"/>
                  </a:moveTo>
                  <a:lnTo>
                    <a:pt x="23938" y="1112"/>
                  </a:lnTo>
                  <a:cubicBezTo>
                    <a:pt x="14585" y="-2141"/>
                    <a:pt x="4366" y="2803"/>
                    <a:pt x="1112" y="12155"/>
                  </a:cubicBezTo>
                  <a:cubicBezTo>
                    <a:pt x="-2141" y="21508"/>
                    <a:pt x="2803" y="31727"/>
                    <a:pt x="12155" y="34981"/>
                  </a:cubicBezTo>
                  <a:cubicBezTo>
                    <a:pt x="12305" y="35033"/>
                    <a:pt x="12455" y="35083"/>
                    <a:pt x="12606" y="35131"/>
                  </a:cubicBezTo>
                  <a:lnTo>
                    <a:pt x="84325" y="59037"/>
                  </a:lnTo>
                  <a:cubicBezTo>
                    <a:pt x="93761" y="62042"/>
                    <a:pt x="103845" y="56829"/>
                    <a:pt x="106850" y="47393"/>
                  </a:cubicBezTo>
                  <a:cubicBezTo>
                    <a:pt x="109798" y="38134"/>
                    <a:pt x="104834" y="28212"/>
                    <a:pt x="95657" y="25019"/>
                  </a:cubicBezTo>
                  <a:close/>
                </a:path>
              </a:pathLst>
            </a:custGeom>
            <a:grpFill/>
            <a:ln w="1191" cap="flat">
              <a:noFill/>
              <a:prstDash val="solid"/>
              <a:miter/>
            </a:ln>
          </p:spPr>
          <p:txBody>
            <a:bodyPr rtlCol="0" anchor="ctr"/>
            <a:lstStyle/>
            <a:p>
              <a:endParaRPr lang="zh-CN" altLang="en-US"/>
            </a:p>
          </p:txBody>
        </p:sp>
        <p:sp>
          <p:nvSpPr>
            <p:cNvPr id="20" name="任意多边形: 形状 19"/>
            <p:cNvSpPr/>
            <p:nvPr/>
          </p:nvSpPr>
          <p:spPr>
            <a:xfrm>
              <a:off x="6472160" y="1778571"/>
              <a:ext cx="107578" cy="59766"/>
            </a:xfrm>
            <a:custGeom>
              <a:avLst/>
              <a:gdLst>
                <a:gd name="connsiteX0" fmla="*/ 107036 w 107578"/>
                <a:gd name="connsiteY0" fmla="*/ 12390 h 59765"/>
                <a:gd name="connsiteX1" fmla="*/ 84365 w 107578"/>
                <a:gd name="connsiteY1" fmla="*/ 1033 h 59765"/>
                <a:gd name="connsiteX2" fmla="*/ 84325 w 107578"/>
                <a:gd name="connsiteY2" fmla="*/ 1046 h 59765"/>
                <a:gd name="connsiteX3" fmla="*/ 12606 w 107578"/>
                <a:gd name="connsiteY3" fmla="*/ 24952 h 59765"/>
                <a:gd name="connsiteX4" fmla="*/ 962 w 107578"/>
                <a:gd name="connsiteY4" fmla="*/ 47477 h 59765"/>
                <a:gd name="connsiteX5" fmla="*/ 23487 w 107578"/>
                <a:gd name="connsiteY5" fmla="*/ 59121 h 59765"/>
                <a:gd name="connsiteX6" fmla="*/ 23938 w 107578"/>
                <a:gd name="connsiteY6" fmla="*/ 58971 h 59765"/>
                <a:gd name="connsiteX7" fmla="*/ 95657 w 107578"/>
                <a:gd name="connsiteY7" fmla="*/ 35065 h 59765"/>
                <a:gd name="connsiteX8" fmla="*/ 107042 w 107578"/>
                <a:gd name="connsiteY8" fmla="*/ 12408 h 59765"/>
                <a:gd name="connsiteX9" fmla="*/ 107036 w 107578"/>
                <a:gd name="connsiteY9" fmla="*/ 12390 h 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578" h="59765">
                  <a:moveTo>
                    <a:pt x="107036" y="12390"/>
                  </a:moveTo>
                  <a:cubicBezTo>
                    <a:pt x="103912" y="2993"/>
                    <a:pt x="93762" y="-2092"/>
                    <a:pt x="84365" y="1033"/>
                  </a:cubicBezTo>
                  <a:cubicBezTo>
                    <a:pt x="84352" y="1037"/>
                    <a:pt x="84338" y="1042"/>
                    <a:pt x="84325" y="1046"/>
                  </a:cubicBezTo>
                  <a:lnTo>
                    <a:pt x="12606" y="24952"/>
                  </a:lnTo>
                  <a:cubicBezTo>
                    <a:pt x="3171" y="27957"/>
                    <a:pt x="-2042" y="38042"/>
                    <a:pt x="962" y="47477"/>
                  </a:cubicBezTo>
                  <a:cubicBezTo>
                    <a:pt x="3967" y="56913"/>
                    <a:pt x="14052" y="62126"/>
                    <a:pt x="23487" y="59121"/>
                  </a:cubicBezTo>
                  <a:cubicBezTo>
                    <a:pt x="23638" y="59073"/>
                    <a:pt x="23788" y="59023"/>
                    <a:pt x="23938" y="58971"/>
                  </a:cubicBezTo>
                  <a:lnTo>
                    <a:pt x="95657" y="35065"/>
                  </a:lnTo>
                  <a:cubicBezTo>
                    <a:pt x="105057" y="31952"/>
                    <a:pt x="110155" y="21809"/>
                    <a:pt x="107042" y="12408"/>
                  </a:cubicBezTo>
                  <a:cubicBezTo>
                    <a:pt x="107040" y="12402"/>
                    <a:pt x="107038" y="12396"/>
                    <a:pt x="107036" y="12390"/>
                  </a:cubicBezTo>
                  <a:close/>
                </a:path>
              </a:pathLst>
            </a:custGeom>
            <a:grpFill/>
            <a:ln w="1191" cap="flat">
              <a:noFill/>
              <a:prstDash val="solid"/>
              <a:miter/>
            </a:ln>
          </p:spPr>
          <p:txBody>
            <a:bodyPr rtlCol="0" anchor="ctr"/>
            <a:lstStyle/>
            <a:p>
              <a:endParaRPr lang="zh-CN" altLang="en-US"/>
            </a:p>
          </p:txBody>
        </p:sp>
        <p:sp>
          <p:nvSpPr>
            <p:cNvPr id="21" name="任意多边形: 形状 20"/>
            <p:cNvSpPr/>
            <p:nvPr/>
          </p:nvSpPr>
          <p:spPr>
            <a:xfrm>
              <a:off x="6112636" y="1426863"/>
              <a:ext cx="612001" cy="612001"/>
            </a:xfrm>
            <a:custGeom>
              <a:avLst/>
              <a:gdLst>
                <a:gd name="connsiteX0" fmla="*/ 539199 w 612001"/>
                <a:gd name="connsiteY0" fmla="*/ 324042 h 612001"/>
                <a:gd name="connsiteX1" fmla="*/ 539199 w 612001"/>
                <a:gd name="connsiteY1" fmla="*/ 270253 h 612001"/>
                <a:gd name="connsiteX2" fmla="*/ 521268 w 612001"/>
                <a:gd name="connsiteY2" fmla="*/ 252325 h 612001"/>
                <a:gd name="connsiteX3" fmla="*/ 515603 w 612001"/>
                <a:gd name="connsiteY3" fmla="*/ 253244 h 612001"/>
                <a:gd name="connsiteX4" fmla="*/ 460559 w 612001"/>
                <a:gd name="connsiteY4" fmla="*/ 271592 h 612001"/>
                <a:gd name="connsiteX5" fmla="*/ 415316 w 612001"/>
                <a:gd name="connsiteY5" fmla="*/ 224700 h 612001"/>
                <a:gd name="connsiteX6" fmla="*/ 431621 w 612001"/>
                <a:gd name="connsiteY6" fmla="*/ 162675 h 612001"/>
                <a:gd name="connsiteX7" fmla="*/ 431621 w 612001"/>
                <a:gd name="connsiteY7" fmla="*/ 89761 h 612001"/>
                <a:gd name="connsiteX8" fmla="*/ 341972 w 612001"/>
                <a:gd name="connsiteY8" fmla="*/ 112 h 612001"/>
                <a:gd name="connsiteX9" fmla="*/ 162675 w 612001"/>
                <a:gd name="connsiteY9" fmla="*/ 112 h 612001"/>
                <a:gd name="connsiteX10" fmla="*/ 144745 w 612001"/>
                <a:gd name="connsiteY10" fmla="*/ 18042 h 612001"/>
                <a:gd name="connsiteX11" fmla="*/ 144745 w 612001"/>
                <a:gd name="connsiteY11" fmla="*/ 53901 h 612001"/>
                <a:gd name="connsiteX12" fmla="*/ 180605 w 612001"/>
                <a:gd name="connsiteY12" fmla="*/ 125620 h 612001"/>
                <a:gd name="connsiteX13" fmla="*/ 180605 w 612001"/>
                <a:gd name="connsiteY13" fmla="*/ 156698 h 612001"/>
                <a:gd name="connsiteX14" fmla="*/ 198534 w 612001"/>
                <a:gd name="connsiteY14" fmla="*/ 224090 h 612001"/>
                <a:gd name="connsiteX15" fmla="*/ 151690 w 612001"/>
                <a:gd name="connsiteY15" fmla="*/ 271699 h 612001"/>
                <a:gd name="connsiteX16" fmla="*/ 96622 w 612001"/>
                <a:gd name="connsiteY16" fmla="*/ 253244 h 612001"/>
                <a:gd name="connsiteX17" fmla="*/ 73945 w 612001"/>
                <a:gd name="connsiteY17" fmla="*/ 264589 h 612001"/>
                <a:gd name="connsiteX18" fmla="*/ 73026 w 612001"/>
                <a:gd name="connsiteY18" fmla="*/ 270253 h 612001"/>
                <a:gd name="connsiteX19" fmla="*/ 73026 w 612001"/>
                <a:gd name="connsiteY19" fmla="*/ 324042 h 612001"/>
                <a:gd name="connsiteX20" fmla="*/ 112 w 612001"/>
                <a:gd name="connsiteY20" fmla="*/ 395761 h 612001"/>
                <a:gd name="connsiteX21" fmla="*/ 73026 w 612001"/>
                <a:gd name="connsiteY21" fmla="*/ 467480 h 612001"/>
                <a:gd name="connsiteX22" fmla="*/ 73026 w 612001"/>
                <a:gd name="connsiteY22" fmla="*/ 522464 h 612001"/>
                <a:gd name="connsiteX23" fmla="*/ 85290 w 612001"/>
                <a:gd name="connsiteY23" fmla="*/ 539474 h 612001"/>
                <a:gd name="connsiteX24" fmla="*/ 300447 w 612001"/>
                <a:gd name="connsiteY24" fmla="*/ 611193 h 612001"/>
                <a:gd name="connsiteX25" fmla="*/ 306113 w 612001"/>
                <a:gd name="connsiteY25" fmla="*/ 612113 h 612001"/>
                <a:gd name="connsiteX26" fmla="*/ 306113 w 612001"/>
                <a:gd name="connsiteY26" fmla="*/ 612113 h 612001"/>
                <a:gd name="connsiteX27" fmla="*/ 311778 w 612001"/>
                <a:gd name="connsiteY27" fmla="*/ 611193 h 612001"/>
                <a:gd name="connsiteX28" fmla="*/ 526935 w 612001"/>
                <a:gd name="connsiteY28" fmla="*/ 539474 h 612001"/>
                <a:gd name="connsiteX29" fmla="*/ 539199 w 612001"/>
                <a:gd name="connsiteY29" fmla="*/ 522464 h 612001"/>
                <a:gd name="connsiteX30" fmla="*/ 539199 w 612001"/>
                <a:gd name="connsiteY30" fmla="*/ 467480 h 612001"/>
                <a:gd name="connsiteX31" fmla="*/ 612113 w 612001"/>
                <a:gd name="connsiteY31" fmla="*/ 395761 h 612001"/>
                <a:gd name="connsiteX32" fmla="*/ 539199 w 612001"/>
                <a:gd name="connsiteY32" fmla="*/ 324042 h 612001"/>
                <a:gd name="connsiteX33" fmla="*/ 73026 w 612001"/>
                <a:gd name="connsiteY33" fmla="*/ 431621 h 612001"/>
                <a:gd name="connsiteX34" fmla="*/ 35971 w 612001"/>
                <a:gd name="connsiteY34" fmla="*/ 395761 h 612001"/>
                <a:gd name="connsiteX35" fmla="*/ 73026 w 612001"/>
                <a:gd name="connsiteY35" fmla="*/ 359902 h 612001"/>
                <a:gd name="connsiteX36" fmla="*/ 180605 w 612001"/>
                <a:gd name="connsiteY36" fmla="*/ 53901 h 612001"/>
                <a:gd name="connsiteX37" fmla="*/ 180605 w 612001"/>
                <a:gd name="connsiteY37" fmla="*/ 35971 h 612001"/>
                <a:gd name="connsiteX38" fmla="*/ 341972 w 612001"/>
                <a:gd name="connsiteY38" fmla="*/ 35971 h 612001"/>
                <a:gd name="connsiteX39" fmla="*/ 392689 w 612001"/>
                <a:gd name="connsiteY39" fmla="*/ 71831 h 612001"/>
                <a:gd name="connsiteX40" fmla="*/ 341972 w 612001"/>
                <a:gd name="connsiteY40" fmla="*/ 71831 h 612001"/>
                <a:gd name="connsiteX41" fmla="*/ 329290 w 612001"/>
                <a:gd name="connsiteY41" fmla="*/ 77078 h 612001"/>
                <a:gd name="connsiteX42" fmla="*/ 255395 w 612001"/>
                <a:gd name="connsiteY42" fmla="*/ 107690 h 612001"/>
                <a:gd name="connsiteX43" fmla="*/ 234394 w 612001"/>
                <a:gd name="connsiteY43" fmla="*/ 107690 h 612001"/>
                <a:gd name="connsiteX44" fmla="*/ 180605 w 612001"/>
                <a:gd name="connsiteY44" fmla="*/ 53901 h 612001"/>
                <a:gd name="connsiteX45" fmla="*/ 395761 w 612001"/>
                <a:gd name="connsiteY45" fmla="*/ 107690 h 612001"/>
                <a:gd name="connsiteX46" fmla="*/ 395761 w 612001"/>
                <a:gd name="connsiteY46" fmla="*/ 162675 h 612001"/>
                <a:gd name="connsiteX47" fmla="*/ 306113 w 612001"/>
                <a:gd name="connsiteY47" fmla="*/ 252323 h 612001"/>
                <a:gd name="connsiteX48" fmla="*/ 301260 w 612001"/>
                <a:gd name="connsiteY48" fmla="*/ 252192 h 612001"/>
                <a:gd name="connsiteX49" fmla="*/ 216464 w 612001"/>
                <a:gd name="connsiteY49" fmla="*/ 156567 h 612001"/>
                <a:gd name="connsiteX50" fmla="*/ 216464 w 612001"/>
                <a:gd name="connsiteY50" fmla="*/ 141745 h 612001"/>
                <a:gd name="connsiteX51" fmla="*/ 234394 w 612001"/>
                <a:gd name="connsiteY51" fmla="*/ 143550 h 612001"/>
                <a:gd name="connsiteX52" fmla="*/ 255395 w 612001"/>
                <a:gd name="connsiteY52" fmla="*/ 143550 h 612001"/>
                <a:gd name="connsiteX53" fmla="*/ 349144 w 612001"/>
                <a:gd name="connsiteY53" fmla="*/ 107690 h 612001"/>
                <a:gd name="connsiteX54" fmla="*/ 288183 w 612001"/>
                <a:gd name="connsiteY54" fmla="*/ 569309 h 612001"/>
                <a:gd name="connsiteX55" fmla="*/ 108886 w 612001"/>
                <a:gd name="connsiteY55" fmla="*/ 509543 h 612001"/>
                <a:gd name="connsiteX56" fmla="*/ 108886 w 612001"/>
                <a:gd name="connsiteY56" fmla="*/ 295128 h 612001"/>
                <a:gd name="connsiteX57" fmla="*/ 288183 w 612001"/>
                <a:gd name="connsiteY57" fmla="*/ 354893 h 612001"/>
                <a:gd name="connsiteX58" fmla="*/ 306113 w 612001"/>
                <a:gd name="connsiteY58" fmla="*/ 323074 h 612001"/>
                <a:gd name="connsiteX59" fmla="*/ 185828 w 612001"/>
                <a:gd name="connsiteY59" fmla="*/ 282971 h 612001"/>
                <a:gd name="connsiteX60" fmla="*/ 221688 w 612001"/>
                <a:gd name="connsiteY60" fmla="*/ 253818 h 612001"/>
                <a:gd name="connsiteX61" fmla="*/ 299383 w 612001"/>
                <a:gd name="connsiteY61" fmla="*/ 288004 h 612001"/>
                <a:gd name="connsiteX62" fmla="*/ 306196 w 612001"/>
                <a:gd name="connsiteY62" fmla="*/ 288183 h 612001"/>
                <a:gd name="connsiteX63" fmla="*/ 391960 w 612001"/>
                <a:gd name="connsiteY63" fmla="*/ 254212 h 612001"/>
                <a:gd name="connsiteX64" fmla="*/ 426385 w 612001"/>
                <a:gd name="connsiteY64" fmla="*/ 282971 h 612001"/>
                <a:gd name="connsiteX65" fmla="*/ 503339 w 612001"/>
                <a:gd name="connsiteY65" fmla="*/ 509543 h 612001"/>
                <a:gd name="connsiteX66" fmla="*/ 324042 w 612001"/>
                <a:gd name="connsiteY66" fmla="*/ 569309 h 612001"/>
                <a:gd name="connsiteX67" fmla="*/ 324042 w 612001"/>
                <a:gd name="connsiteY67" fmla="*/ 354893 h 612001"/>
                <a:gd name="connsiteX68" fmla="*/ 503339 w 612001"/>
                <a:gd name="connsiteY68" fmla="*/ 295128 h 612001"/>
                <a:gd name="connsiteX69" fmla="*/ 539199 w 612001"/>
                <a:gd name="connsiteY69" fmla="*/ 431621 h 612001"/>
                <a:gd name="connsiteX70" fmla="*/ 539199 w 612001"/>
                <a:gd name="connsiteY70" fmla="*/ 359902 h 612001"/>
                <a:gd name="connsiteX71" fmla="*/ 576254 w 612001"/>
                <a:gd name="connsiteY71" fmla="*/ 395761 h 612001"/>
                <a:gd name="connsiteX72" fmla="*/ 539199 w 612001"/>
                <a:gd name="connsiteY72" fmla="*/ 431621 h 61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2001" h="612001">
                  <a:moveTo>
                    <a:pt x="539199" y="324042"/>
                  </a:moveTo>
                  <a:lnTo>
                    <a:pt x="539199" y="270253"/>
                  </a:lnTo>
                  <a:cubicBezTo>
                    <a:pt x="539198" y="260351"/>
                    <a:pt x="531170" y="252324"/>
                    <a:pt x="521268" y="252325"/>
                  </a:cubicBezTo>
                  <a:cubicBezTo>
                    <a:pt x="519342" y="252325"/>
                    <a:pt x="517430" y="252635"/>
                    <a:pt x="515603" y="253244"/>
                  </a:cubicBezTo>
                  <a:lnTo>
                    <a:pt x="460559" y="271592"/>
                  </a:lnTo>
                  <a:cubicBezTo>
                    <a:pt x="451851" y="250868"/>
                    <a:pt x="435716" y="234144"/>
                    <a:pt x="415316" y="224700"/>
                  </a:cubicBezTo>
                  <a:cubicBezTo>
                    <a:pt x="426067" y="205800"/>
                    <a:pt x="431688" y="184418"/>
                    <a:pt x="431621" y="162675"/>
                  </a:cubicBezTo>
                  <a:lnTo>
                    <a:pt x="431621" y="89761"/>
                  </a:lnTo>
                  <a:cubicBezTo>
                    <a:pt x="431561" y="40274"/>
                    <a:pt x="391459" y="171"/>
                    <a:pt x="341972" y="112"/>
                  </a:cubicBezTo>
                  <a:lnTo>
                    <a:pt x="162675" y="112"/>
                  </a:lnTo>
                  <a:cubicBezTo>
                    <a:pt x="152773" y="112"/>
                    <a:pt x="144745" y="8139"/>
                    <a:pt x="144745" y="18042"/>
                  </a:cubicBezTo>
                  <a:lnTo>
                    <a:pt x="144745" y="53901"/>
                  </a:lnTo>
                  <a:cubicBezTo>
                    <a:pt x="144726" y="82123"/>
                    <a:pt x="158016" y="108702"/>
                    <a:pt x="180605" y="125620"/>
                  </a:cubicBezTo>
                  <a:lnTo>
                    <a:pt x="180605" y="156698"/>
                  </a:lnTo>
                  <a:cubicBezTo>
                    <a:pt x="180601" y="180342"/>
                    <a:pt x="186782" y="203575"/>
                    <a:pt x="198534" y="224090"/>
                  </a:cubicBezTo>
                  <a:cubicBezTo>
                    <a:pt x="177398" y="233375"/>
                    <a:pt x="160631" y="250416"/>
                    <a:pt x="151690" y="271699"/>
                  </a:cubicBezTo>
                  <a:lnTo>
                    <a:pt x="96622" y="253244"/>
                  </a:lnTo>
                  <a:cubicBezTo>
                    <a:pt x="87227" y="250115"/>
                    <a:pt x="77074" y="255194"/>
                    <a:pt x="73945" y="264589"/>
                  </a:cubicBezTo>
                  <a:cubicBezTo>
                    <a:pt x="73337" y="266416"/>
                    <a:pt x="73026" y="268328"/>
                    <a:pt x="73026" y="270253"/>
                  </a:cubicBezTo>
                  <a:lnTo>
                    <a:pt x="73026" y="324042"/>
                  </a:lnTo>
                  <a:cubicBezTo>
                    <a:pt x="33700" y="324042"/>
                    <a:pt x="112" y="355814"/>
                    <a:pt x="112" y="395761"/>
                  </a:cubicBezTo>
                  <a:cubicBezTo>
                    <a:pt x="112" y="435709"/>
                    <a:pt x="33712" y="467480"/>
                    <a:pt x="73026" y="467480"/>
                  </a:cubicBezTo>
                  <a:lnTo>
                    <a:pt x="73026" y="522464"/>
                  </a:lnTo>
                  <a:cubicBezTo>
                    <a:pt x="73027" y="530183"/>
                    <a:pt x="77967" y="537035"/>
                    <a:pt x="85290" y="539474"/>
                  </a:cubicBezTo>
                  <a:lnTo>
                    <a:pt x="300447" y="611193"/>
                  </a:lnTo>
                  <a:cubicBezTo>
                    <a:pt x="302274" y="611800"/>
                    <a:pt x="304187" y="612111"/>
                    <a:pt x="306113" y="612113"/>
                  </a:cubicBezTo>
                  <a:lnTo>
                    <a:pt x="306113" y="612113"/>
                  </a:lnTo>
                  <a:cubicBezTo>
                    <a:pt x="308038" y="612103"/>
                    <a:pt x="309949" y="611793"/>
                    <a:pt x="311778" y="611193"/>
                  </a:cubicBezTo>
                  <a:lnTo>
                    <a:pt x="526935" y="539474"/>
                  </a:lnTo>
                  <a:cubicBezTo>
                    <a:pt x="534258" y="537035"/>
                    <a:pt x="539198" y="530183"/>
                    <a:pt x="539199" y="522464"/>
                  </a:cubicBezTo>
                  <a:lnTo>
                    <a:pt x="539199" y="467480"/>
                  </a:lnTo>
                  <a:cubicBezTo>
                    <a:pt x="578513" y="467480"/>
                    <a:pt x="612113" y="435709"/>
                    <a:pt x="612113" y="395761"/>
                  </a:cubicBezTo>
                  <a:cubicBezTo>
                    <a:pt x="612113" y="355814"/>
                    <a:pt x="578513" y="324042"/>
                    <a:pt x="539199" y="324042"/>
                  </a:cubicBezTo>
                  <a:close/>
                  <a:moveTo>
                    <a:pt x="73026" y="431621"/>
                  </a:moveTo>
                  <a:cubicBezTo>
                    <a:pt x="52945" y="431621"/>
                    <a:pt x="35971" y="415197"/>
                    <a:pt x="35971" y="395761"/>
                  </a:cubicBezTo>
                  <a:cubicBezTo>
                    <a:pt x="35971" y="376325"/>
                    <a:pt x="52945" y="359902"/>
                    <a:pt x="73026" y="359902"/>
                  </a:cubicBezTo>
                  <a:close/>
                  <a:moveTo>
                    <a:pt x="180605" y="53901"/>
                  </a:moveTo>
                  <a:lnTo>
                    <a:pt x="180605" y="35971"/>
                  </a:lnTo>
                  <a:lnTo>
                    <a:pt x="341972" y="35971"/>
                  </a:lnTo>
                  <a:cubicBezTo>
                    <a:pt x="364759" y="35998"/>
                    <a:pt x="385066" y="50356"/>
                    <a:pt x="392689" y="71831"/>
                  </a:cubicBezTo>
                  <a:lnTo>
                    <a:pt x="341972" y="71831"/>
                  </a:lnTo>
                  <a:cubicBezTo>
                    <a:pt x="337216" y="71829"/>
                    <a:pt x="332654" y="73716"/>
                    <a:pt x="329290" y="77078"/>
                  </a:cubicBezTo>
                  <a:cubicBezTo>
                    <a:pt x="309739" y="96747"/>
                    <a:pt x="283128" y="107771"/>
                    <a:pt x="255395" y="107690"/>
                  </a:cubicBezTo>
                  <a:lnTo>
                    <a:pt x="234394" y="107690"/>
                  </a:lnTo>
                  <a:cubicBezTo>
                    <a:pt x="204700" y="107657"/>
                    <a:pt x="180637" y="83594"/>
                    <a:pt x="180605" y="53901"/>
                  </a:cubicBezTo>
                  <a:close/>
                  <a:moveTo>
                    <a:pt x="395761" y="107690"/>
                  </a:moveTo>
                  <a:lnTo>
                    <a:pt x="395761" y="162675"/>
                  </a:lnTo>
                  <a:cubicBezTo>
                    <a:pt x="395761" y="212186"/>
                    <a:pt x="355624" y="252323"/>
                    <a:pt x="306113" y="252323"/>
                  </a:cubicBezTo>
                  <a:cubicBezTo>
                    <a:pt x="304494" y="252323"/>
                    <a:pt x="302876" y="252280"/>
                    <a:pt x="301260" y="252192"/>
                  </a:cubicBezTo>
                  <a:cubicBezTo>
                    <a:pt x="254511" y="249801"/>
                    <a:pt x="216464" y="206854"/>
                    <a:pt x="216464" y="156567"/>
                  </a:cubicBezTo>
                  <a:lnTo>
                    <a:pt x="216464" y="141745"/>
                  </a:lnTo>
                  <a:cubicBezTo>
                    <a:pt x="222365" y="142948"/>
                    <a:pt x="228372" y="143553"/>
                    <a:pt x="234394" y="143550"/>
                  </a:cubicBezTo>
                  <a:lnTo>
                    <a:pt x="255395" y="143550"/>
                  </a:lnTo>
                  <a:cubicBezTo>
                    <a:pt x="290014" y="143657"/>
                    <a:pt x="323434" y="130874"/>
                    <a:pt x="349144" y="107690"/>
                  </a:cubicBezTo>
                  <a:close/>
                  <a:moveTo>
                    <a:pt x="288183" y="569309"/>
                  </a:moveTo>
                  <a:lnTo>
                    <a:pt x="108886" y="509543"/>
                  </a:lnTo>
                  <a:lnTo>
                    <a:pt x="108886" y="295128"/>
                  </a:lnTo>
                  <a:lnTo>
                    <a:pt x="288183" y="354893"/>
                  </a:lnTo>
                  <a:close/>
                  <a:moveTo>
                    <a:pt x="306113" y="323074"/>
                  </a:moveTo>
                  <a:lnTo>
                    <a:pt x="185828" y="282971"/>
                  </a:lnTo>
                  <a:cubicBezTo>
                    <a:pt x="192811" y="268372"/>
                    <a:pt x="205971" y="257673"/>
                    <a:pt x="221688" y="253818"/>
                  </a:cubicBezTo>
                  <a:cubicBezTo>
                    <a:pt x="242580" y="274263"/>
                    <a:pt x="270194" y="286414"/>
                    <a:pt x="299383" y="288004"/>
                  </a:cubicBezTo>
                  <a:cubicBezTo>
                    <a:pt x="301654" y="288123"/>
                    <a:pt x="303937" y="288183"/>
                    <a:pt x="306196" y="288183"/>
                  </a:cubicBezTo>
                  <a:cubicBezTo>
                    <a:pt x="338083" y="288278"/>
                    <a:pt x="368787" y="276116"/>
                    <a:pt x="391960" y="254212"/>
                  </a:cubicBezTo>
                  <a:cubicBezTo>
                    <a:pt x="407063" y="258352"/>
                    <a:pt x="419624" y="268846"/>
                    <a:pt x="426385" y="282971"/>
                  </a:cubicBezTo>
                  <a:close/>
                  <a:moveTo>
                    <a:pt x="503339" y="509543"/>
                  </a:moveTo>
                  <a:lnTo>
                    <a:pt x="324042" y="569309"/>
                  </a:lnTo>
                  <a:lnTo>
                    <a:pt x="324042" y="354893"/>
                  </a:lnTo>
                  <a:lnTo>
                    <a:pt x="503339" y="295128"/>
                  </a:lnTo>
                  <a:close/>
                  <a:moveTo>
                    <a:pt x="539199" y="431621"/>
                  </a:moveTo>
                  <a:lnTo>
                    <a:pt x="539199" y="359902"/>
                  </a:lnTo>
                  <a:cubicBezTo>
                    <a:pt x="559280" y="359902"/>
                    <a:pt x="576254" y="376325"/>
                    <a:pt x="576254" y="395761"/>
                  </a:cubicBezTo>
                  <a:cubicBezTo>
                    <a:pt x="576254" y="415197"/>
                    <a:pt x="559280" y="431621"/>
                    <a:pt x="539199" y="431621"/>
                  </a:cubicBezTo>
                  <a:close/>
                </a:path>
              </a:pathLst>
            </a:custGeom>
            <a:grpFill/>
            <a:ln w="1191" cap="flat">
              <a:noFill/>
              <a:prstDash val="solid"/>
              <a:miter/>
            </a:ln>
          </p:spPr>
          <p:txBody>
            <a:bodyPr rtlCol="0" anchor="ctr"/>
            <a:lstStyle/>
            <a:p>
              <a:endParaRPr lang="zh-CN" altLang="en-US"/>
            </a:p>
          </p:txBody>
        </p:sp>
      </p:grpSp>
      <p:sp>
        <p:nvSpPr>
          <p:cNvPr id="9" name="标题 1"/>
          <p:cNvSpPr>
            <a:spLocks noGrp="1"/>
          </p:cNvSpPr>
          <p:nvPr>
            <p:ph type="title"/>
          </p:nvPr>
        </p:nvSpPr>
        <p:spPr>
          <a:xfrm>
            <a:off x="776800" y="214788"/>
            <a:ext cx="10805599" cy="504000"/>
          </a:xfrm>
          <a:prstGeom prst="rect">
            <a:avLst/>
          </a:prstGeom>
          <a:noFill/>
          <a:ln w="9525">
            <a:noFill/>
          </a:ln>
        </p:spPr>
        <p:txBody>
          <a:bodyPr vert="horz" lIns="91440" tIns="45720" rIns="91440" bIns="45720" anchor="ctr" anchorCtr="0"/>
          <a:lstStyle>
            <a:lvl1pPr algn="l" defTabSz="914400" rtl="0" eaLnBrk="1" latinLnBrk="0" hangingPunct="1">
              <a:spcBef>
                <a:spcPct val="0"/>
              </a:spcBef>
              <a:buNone/>
              <a:defRPr sz="2400" b="1" kern="1200">
                <a:solidFill>
                  <a:schemeClr val="tx1">
                    <a:lumMod val="85000"/>
                    <a:lumOff val="15000"/>
                  </a:schemeClr>
                </a:solidFill>
                <a:latin typeface="+mj-lt"/>
                <a:ea typeface="+mj-ea"/>
                <a:cs typeface="+mj-cs"/>
              </a:defRPr>
            </a:lvl1pPr>
          </a:lstStyle>
          <a:p>
            <a:r>
              <a:rPr lang="zh-CN" altLang="en-US" dirty="0"/>
              <a:t>单击此处编辑母版标题样式</a:t>
            </a:r>
            <a:endParaRPr lang="zh-CN" altLang="en-US" dirty="0"/>
          </a:p>
        </p:txBody>
      </p:sp>
      <p:sp>
        <p:nvSpPr>
          <p:cNvPr id="10" name="灯片编号占位符 5"/>
          <p:cNvSpPr>
            <a:spLocks noGrp="1"/>
          </p:cNvSpPr>
          <p:nvPr>
            <p:ph type="sldNum" sz="quarter" idx="12"/>
          </p:nvPr>
        </p:nvSpPr>
        <p:spPr>
          <a:xfrm>
            <a:off x="9369724" y="6492875"/>
            <a:ext cx="2743200" cy="365125"/>
          </a:xfrm>
          <a:prstGeom prst="rect">
            <a:avLst/>
          </a:prstGeom>
        </p:spPr>
        <p:txBody>
          <a:bodyPr anchor="ctr"/>
          <a:lstStyle>
            <a:lvl1pPr algn="r">
              <a:defRPr sz="1200">
                <a:solidFill>
                  <a:schemeClr val="bg1">
                    <a:lumMod val="75000"/>
                  </a:schemeClr>
                </a:solidFill>
                <a:latin typeface="+mj-lt"/>
              </a:defRPr>
            </a:lvl1p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矩形 7"/>
          <p:cNvSpPr/>
          <p:nvPr userDrawn="1"/>
        </p:nvSpPr>
        <p:spPr>
          <a:xfrm>
            <a:off x="344129" y="250723"/>
            <a:ext cx="11503743" cy="6356554"/>
          </a:xfrm>
          <a:prstGeom prst="rect">
            <a:avLst/>
          </a:prstGeom>
          <a:solidFill>
            <a:schemeClr val="bg1"/>
          </a:solidFill>
          <a:ln>
            <a:noFill/>
          </a:ln>
          <a:effectLst>
            <a:outerShdw blurRad="2794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îṩḻiḓê"/>
          <p:cNvSpPr/>
          <p:nvPr userDrawn="1"/>
        </p:nvSpPr>
        <p:spPr>
          <a:xfrm>
            <a:off x="0" y="5130"/>
            <a:ext cx="12192000" cy="68580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 name="矩形 3"/>
          <p:cNvSpPr/>
          <p:nvPr userDrawn="1"/>
        </p:nvSpPr>
        <p:spPr>
          <a:xfrm>
            <a:off x="-7713" y="487363"/>
            <a:ext cx="268839" cy="465137"/>
          </a:xfrm>
          <a:prstGeom prst="rect">
            <a:avLst/>
          </a:prstGeom>
          <a:solidFill>
            <a:srgbClr val="003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占位符 3"/>
          <p:cNvSpPr>
            <a:spLocks noGrp="1"/>
          </p:cNvSpPr>
          <p:nvPr>
            <p:ph type="body" sz="quarter" idx="10" hasCustomPrompt="1"/>
          </p:nvPr>
        </p:nvSpPr>
        <p:spPr>
          <a:xfrm>
            <a:off x="268839" y="487364"/>
            <a:ext cx="5827161" cy="465137"/>
          </a:xfrm>
        </p:spPr>
        <p:txBody>
          <a:bodyPr anchor="ctr"/>
          <a:lstStyle>
            <a:lvl1pPr marL="0" indent="0">
              <a:buNone/>
              <a:defRPr b="1">
                <a:solidFill>
                  <a:srgbClr val="00367A"/>
                </a:solidFill>
                <a:latin typeface="微软雅黑" panose="020B0503020204020204" pitchFamily="34" charset="-122"/>
                <a:ea typeface="微软雅黑" panose="020B0503020204020204" pitchFamily="34" charset="-122"/>
              </a:defRPr>
            </a:lvl1pPr>
          </a:lstStyle>
          <a:p>
            <a:pPr lvl="0"/>
            <a:r>
              <a:rPr lang="zh-CN" altLang="en-US" dirty="0"/>
              <a:t>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cxnSp>
        <p:nvCxnSpPr>
          <p:cNvPr id="3" name="Straight Connector 6"/>
          <p:cNvCxnSpPr/>
          <p:nvPr/>
        </p:nvCxnSpPr>
        <p:spPr>
          <a:xfrm>
            <a:off x="-11248" y="932723"/>
            <a:ext cx="12206400" cy="0"/>
          </a:xfrm>
          <a:prstGeom prst="line">
            <a:avLst/>
          </a:prstGeom>
          <a:ln w="19050" cmpd="thickThin">
            <a:solidFill>
              <a:srgbClr val="103E92"/>
            </a:solidFill>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348907" y="254237"/>
            <a:ext cx="8339381" cy="507137"/>
          </a:xfrm>
          <a:prstGeom prst="rect">
            <a:avLst/>
          </a:prstGeom>
        </p:spPr>
        <p:txBody>
          <a:bodyPr anchor="ctr"/>
          <a:lstStyle>
            <a:lvl1pPr algn="l">
              <a:defRPr sz="3200" b="1">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2_Custom Layout">
    <p:spTree>
      <p:nvGrpSpPr>
        <p:cNvPr id="1" name=""/>
        <p:cNvGrpSpPr/>
        <p:nvPr/>
      </p:nvGrpSpPr>
      <p:grpSpPr>
        <a:xfrm>
          <a:off x="0" y="0"/>
          <a:ext cx="0" cy="0"/>
          <a:chOff x="0" y="0"/>
          <a:chExt cx="0" cy="0"/>
        </a:xfrm>
      </p:grpSpPr>
      <p:sp>
        <p:nvSpPr>
          <p:cNvPr id="110" name="Line 23"/>
          <p:cNvSpPr/>
          <p:nvPr/>
        </p:nvSpPr>
        <p:spPr>
          <a:xfrm>
            <a:off x="0" y="922337"/>
            <a:ext cx="12192000" cy="1"/>
          </a:xfrm>
          <a:prstGeom prst="line">
            <a:avLst/>
          </a:prstGeom>
          <a:ln w="28575">
            <a:solidFill>
              <a:srgbClr val="336699"/>
            </a:solidFill>
          </a:ln>
        </p:spPr>
        <p:txBody>
          <a:bodyPr lIns="0" tIns="0" rIns="0" bIns="0"/>
          <a:lstStyle/>
          <a:p/>
        </p:txBody>
      </p:sp>
      <p:pic>
        <p:nvPicPr>
          <p:cNvPr id="111" name="Picture 292" descr="Picture 292"/>
          <p:cNvPicPr>
            <a:picLocks noChangeAspect="1"/>
          </p:cNvPicPr>
          <p:nvPr/>
        </p:nvPicPr>
        <p:blipFill>
          <a:blip r:embed="rId2"/>
          <a:stretch>
            <a:fillRect/>
          </a:stretch>
        </p:blipFill>
        <p:spPr>
          <a:xfrm>
            <a:off x="8521700" y="263525"/>
            <a:ext cx="3132668" cy="450850"/>
          </a:xfrm>
          <a:prstGeom prst="rect">
            <a:avLst/>
          </a:prstGeom>
          <a:ln w="12700">
            <a:miter lim="400000"/>
            <a:headEnd/>
            <a:tailEnd/>
          </a:ln>
        </p:spPr>
      </p:pic>
      <p:sp>
        <p:nvSpPr>
          <p:cNvPr id="112" name="幻灯片编号"/>
          <p:cNvSpPr txBox="1">
            <a:spLocks noGrp="1"/>
          </p:cNvSpPr>
          <p:nvPr>
            <p:ph type="sldNum" sz="quarter" idx="2"/>
          </p:nvPr>
        </p:nvSpPr>
        <p:spPr>
          <a:xfrm>
            <a:off x="5892800" y="6172200"/>
            <a:ext cx="2844800" cy="368301"/>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cxnSp>
        <p:nvCxnSpPr>
          <p:cNvPr id="5" name="直接连接符 4"/>
          <p:cNvCxnSpPr/>
          <p:nvPr userDrawn="1"/>
        </p:nvCxnSpPr>
        <p:spPr>
          <a:xfrm>
            <a:off x="0" y="836712"/>
            <a:ext cx="1219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0" y="836712"/>
            <a:ext cx="1219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 name=""/>
        <p:cNvGrpSpPr/>
        <p:nvPr/>
      </p:nvGrpSpPr>
      <p:grpSpPr>
        <a:xfrm>
          <a:off x="0" y="0"/>
          <a:ext cx="0" cy="0"/>
          <a:chOff x="0" y="0"/>
          <a:chExt cx="0" cy="0"/>
        </a:xfrm>
      </p:grpSpPr>
      <p:cxnSp>
        <p:nvCxnSpPr>
          <p:cNvPr id="6" name="直接连接符 5"/>
          <p:cNvCxnSpPr/>
          <p:nvPr userDrawn="1"/>
        </p:nvCxnSpPr>
        <p:spPr>
          <a:xfrm>
            <a:off x="0" y="836712"/>
            <a:ext cx="1219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22" name="图片 3"/>
          <p:cNvPicPr>
            <a:picLocks noChangeAspect="1"/>
          </p:cNvPicPr>
          <p:nvPr userDrawn="1"/>
        </p:nvPicPr>
        <p:blipFill>
          <a:blip r:embed="rId2"/>
          <a:stretch>
            <a:fillRect/>
          </a:stretch>
        </p:blipFill>
        <p:spPr>
          <a:xfrm>
            <a:off x="-7349" y="847"/>
            <a:ext cx="12207240" cy="6856100"/>
          </a:xfrm>
          <a:prstGeom prst="rect">
            <a:avLst/>
          </a:prstGeom>
        </p:spPr>
      </p:pic>
      <p:pic>
        <p:nvPicPr>
          <p:cNvPr id="2" name="Picture 1" descr="topbar"/>
          <p:cNvPicPr>
            <a:picLocks noChangeAspect="1"/>
          </p:cNvPicPr>
          <p:nvPr userDrawn="1"/>
        </p:nvPicPr>
        <p:blipFill>
          <a:blip r:embed="rId3"/>
          <a:stretch>
            <a:fillRect/>
          </a:stretch>
        </p:blipFill>
        <p:spPr>
          <a:xfrm>
            <a:off x="-7620" y="847"/>
            <a:ext cx="12208933" cy="678180"/>
          </a:xfrm>
          <a:prstGeom prst="rect">
            <a:avLst/>
          </a:prstGeom>
        </p:spPr>
      </p:pic>
      <p:sp>
        <p:nvSpPr>
          <p:cNvPr id="5" name="标题 1"/>
          <p:cNvSpPr>
            <a:spLocks noGrp="1"/>
          </p:cNvSpPr>
          <p:nvPr>
            <p:ph type="title"/>
          </p:nvPr>
        </p:nvSpPr>
        <p:spPr>
          <a:xfrm>
            <a:off x="225213" y="-13547"/>
            <a:ext cx="7911253" cy="715433"/>
          </a:xfrm>
        </p:spPr>
        <p:txBody>
          <a:bodyPr/>
          <a:lstStyle>
            <a:lvl1pPr algn="l">
              <a:defRPr sz="2935" b="1">
                <a:solidFill>
                  <a:schemeClr val="bg1"/>
                </a:solidFill>
                <a:latin typeface="Microsoft YaHei UI" panose="020B0503020204020204" pitchFamily="34" charset="-122"/>
                <a:ea typeface="Microsoft YaHei UI" panose="020B0503020204020204" pitchFamily="34" charset="-122"/>
              </a:defRPr>
            </a:lvl1pPr>
          </a:lstStyle>
          <a:p>
            <a:r>
              <a:rPr lang="zh-CN" altLang="en-US"/>
              <a:t>单击此处编辑母版标题样式</a:t>
            </a:r>
            <a:endParaRPr lang="zh-CN" altLang="en-US"/>
          </a:p>
        </p:txBody>
      </p:sp>
      <p:sp>
        <p:nvSpPr>
          <p:cNvPr id="3" name="文本框 9"/>
          <p:cNvSpPr txBox="1"/>
          <p:nvPr userDrawn="1"/>
        </p:nvSpPr>
        <p:spPr>
          <a:xfrm>
            <a:off x="260773" y="6401923"/>
            <a:ext cx="4292600" cy="275590"/>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rtlCol="0">
            <a:spAutoFit/>
          </a:bodyPr>
          <a:lstStyle/>
          <a:p>
            <a:r>
              <a:rPr lang="en-US" altLang="zh-CN" sz="1200" noProof="0" dirty="0">
                <a:ln>
                  <a:noFill/>
                </a:ln>
                <a:solidFill>
                  <a:schemeClr val="bg1">
                    <a:lumMod val="50000"/>
                  </a:schemeClr>
                </a:solidFill>
                <a:effectLst/>
                <a:uLnTx/>
                <a:uFillTx/>
                <a:latin typeface="Times New Roman" panose="02020603050405020304" pitchFamily="18" charset="0"/>
                <a:cs typeface="Times New Roman" panose="02020603050405020304" pitchFamily="18" charset="0"/>
              </a:rPr>
              <a:t>©Digital Grid Research Institute, CSG 2022. All Rights Reserved</a:t>
            </a:r>
            <a:endParaRPr lang="en-US" altLang="zh-CN" sz="1200" noProof="0" dirty="0">
              <a:ln>
                <a:noFill/>
              </a:ln>
              <a:solidFill>
                <a:schemeClr val="bg1">
                  <a:lumMod val="50000"/>
                </a:schemeClr>
              </a:solidFill>
              <a:effectLst/>
              <a:uLnTx/>
              <a:uFillTx/>
              <a:latin typeface="Times New Roman" panose="02020603050405020304" pitchFamily="18" charset="0"/>
              <a:cs typeface="Times New Roman" panose="02020603050405020304" pitchFamily="18" charset="0"/>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3" name="图片 2" descr="PPT模板-11"/>
          <p:cNvPicPr>
            <a:picLocks noChangeAspect="1"/>
          </p:cNvPicPr>
          <p:nvPr userDrawn="1"/>
        </p:nvPicPr>
        <p:blipFill>
          <a:blip r:embed="rId2"/>
          <a:stretch>
            <a:fillRect/>
          </a:stretch>
        </p:blipFill>
        <p:spPr>
          <a:xfrm>
            <a:off x="0" y="0"/>
            <a:ext cx="12191365" cy="68586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595"/>
            </a:lvl2pPr>
            <a:lvl3pPr marL="1187450" indent="0" algn="ctr">
              <a:buNone/>
              <a:defRPr sz="2335"/>
            </a:lvl3pPr>
            <a:lvl4pPr marL="1781175" indent="0" algn="ctr">
              <a:buNone/>
              <a:defRPr sz="2080"/>
            </a:lvl4pPr>
            <a:lvl5pPr marL="2374900" indent="0" algn="ctr">
              <a:buNone/>
              <a:defRPr sz="2080"/>
            </a:lvl5pPr>
            <a:lvl6pPr marL="2968625" indent="0" algn="ctr">
              <a:buNone/>
              <a:defRPr sz="2080"/>
            </a:lvl6pPr>
            <a:lvl7pPr marL="3561715" indent="0" algn="ctr">
              <a:buNone/>
              <a:defRPr sz="2080"/>
            </a:lvl7pPr>
            <a:lvl8pPr marL="4155440" indent="0" algn="ctr">
              <a:buNone/>
              <a:defRPr sz="2080"/>
            </a:lvl8pPr>
            <a:lvl9pPr marL="4749165" indent="0" algn="ctr">
              <a:buNone/>
              <a:defRPr sz="2080"/>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5738" y="1512876"/>
            <a:ext cx="10729365" cy="4690459"/>
          </a:xfrm>
          <a:prstGeom prst="rect">
            <a:avLst/>
          </a:prstGeom>
        </p:spPr>
        <p:txBody>
          <a:bodyPr lIns="0" tIns="0" rIns="0" bIns="0"/>
          <a:lstStyle>
            <a:lvl1pPr marL="179070" marR="0" indent="-168275" algn="l" defTabSz="1187450"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135" algn="ctr"/>
              </a:tabLst>
              <a:defRPr sz="18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7450" rtl="0" eaLnBrk="1" fontAlgn="auto" latinLnBrk="0" hangingPunct="1">
              <a:lnSpc>
                <a:spcPct val="100000"/>
              </a:lnSpc>
              <a:spcBef>
                <a:spcPts val="0"/>
              </a:spcBef>
              <a:spcAft>
                <a:spcPts val="600"/>
              </a:spcAft>
              <a:buClr>
                <a:schemeClr val="tx1"/>
              </a:buClr>
              <a:buSzTx/>
              <a:buFont typeface=".AppleSystemUIFont"/>
              <a:buChar char="&gt;"/>
              <a:tabLst>
                <a:tab pos="1207135" algn="ctr"/>
              </a:tabLst>
              <a:defRPr sz="1600" baseline="0">
                <a:latin typeface="微软雅黑" panose="020B0503020204020204" pitchFamily="34" charset="-122"/>
                <a:ea typeface="微软雅黑" panose="020B0503020204020204" pitchFamily="34" charset="-122"/>
              </a:defRPr>
            </a:lvl2pPr>
            <a:lvl3pPr marL="1097915" marR="0" indent="-168275" algn="l" defTabSz="1187450" rtl="0" eaLnBrk="1" fontAlgn="auto" latinLnBrk="0" hangingPunct="1">
              <a:lnSpc>
                <a:spcPct val="100000"/>
              </a:lnSpc>
              <a:spcBef>
                <a:spcPts val="0"/>
              </a:spcBef>
              <a:spcAft>
                <a:spcPts val="600"/>
              </a:spcAft>
              <a:buClr>
                <a:schemeClr val="tx1"/>
              </a:buClr>
              <a:buSzTx/>
              <a:buFont typeface=".AppleSystemUIFont"/>
              <a:buChar char="-"/>
              <a:tabLst>
                <a:tab pos="1207135" algn="ctr"/>
              </a:tabLst>
              <a:defRPr sz="1300" baseline="0">
                <a:latin typeface="微软雅黑" panose="020B0503020204020204" pitchFamily="34" charset="-122"/>
                <a:ea typeface="微软雅黑" panose="020B0503020204020204" pitchFamily="34" charset="-122"/>
              </a:defRPr>
            </a:lvl3pPr>
            <a:lvl4pPr marL="525780" indent="-170815" defTabSz="0">
              <a:buFont typeface="Arial" panose="020B0604020202020204" pitchFamily="34" charset="0"/>
              <a:buChar char="•"/>
              <a:tabLst>
                <a:tab pos="1207770" algn="ctr"/>
              </a:tabLst>
              <a:defRPr sz="1300" baseline="0"/>
            </a:lvl4pPr>
            <a:lvl5pPr marL="525780" indent="-170815" defTabSz="0">
              <a:buFont typeface="Arial" panose="020B0604020202020204" pitchFamily="34" charset="0"/>
              <a:buChar char="•"/>
              <a:tabLst>
                <a:tab pos="1207770" algn="ctr"/>
              </a:tabLst>
              <a:defRPr sz="1300" baseline="0"/>
            </a:lvl5pPr>
          </a:lstStyle>
          <a:p>
            <a:pPr lvl="0"/>
            <a:r>
              <a:rPr lang="zh-CN" altLang="en-US" dirty="0"/>
              <a:t>单击此处添加文本</a:t>
            </a:r>
            <a:endParaRPr lang="en-US" dirty="0"/>
          </a:p>
          <a:p>
            <a:pPr marL="328930" marR="0" lvl="1" indent="-168275" algn="l" defTabSz="1187450"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135" algn="ctr"/>
              </a:tabLst>
              <a:defRPr/>
            </a:pPr>
            <a:r>
              <a:rPr lang="zh-CN" altLang="en-US" dirty="0"/>
              <a:t>单击此处添加文本</a:t>
            </a:r>
            <a:endParaRPr lang="en-US" dirty="0"/>
          </a:p>
          <a:p>
            <a:pPr marL="1097915" marR="0" lvl="2" indent="-168275" algn="l" defTabSz="1187450"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135" algn="ctr"/>
              </a:tabLst>
              <a:defRPr/>
            </a:pPr>
            <a:r>
              <a:rPr lang="zh-CN" altLang="en-US" dirty="0"/>
              <a:t>单击此处添加文本</a:t>
            </a:r>
            <a:endParaRPr lang="en-US" dirty="0"/>
          </a:p>
          <a:p>
            <a:pPr marL="1097915" marR="0" lvl="2" indent="-168275" algn="l" defTabSz="1187450"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135" algn="ctr"/>
              </a:tabLst>
              <a:defRPr/>
            </a:pPr>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176" y="1012825"/>
            <a:ext cx="12203113" cy="0"/>
          </a:xfrm>
          <a:prstGeom prst="line">
            <a:avLst/>
          </a:prstGeom>
          <a:ln w="38100">
            <a:solidFill>
              <a:schemeClr val="accent1">
                <a:lumMod val="7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177987" y="166347"/>
            <a:ext cx="8764436" cy="779464"/>
          </a:xfrm>
        </p:spPr>
        <p:txBody>
          <a:bodyPr>
            <a:normAutofit/>
          </a:bodyPr>
          <a:lstStyle>
            <a:lvl1pPr>
              <a:defRPr sz="2400" b="1">
                <a:solidFill>
                  <a:schemeClr val="tx1"/>
                </a:solidFill>
              </a:defRPr>
            </a:lvl1pPr>
          </a:lstStyle>
          <a:p>
            <a:pPr fontAlgn="auto"/>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auto"/>
            <a:r>
              <a:rPr lang="en-US" strike="noStrike" noProof="1"/>
              <a:t>Click to edit Master text styles</a:t>
            </a:r>
            <a:endParaRPr lang="en-US" strike="noStrike" noProof="1"/>
          </a:p>
          <a:p>
            <a:pPr lvl="1" fontAlgn="auto"/>
            <a:r>
              <a:rPr lang="en-US" strike="noStrike" noProof="1"/>
              <a:t>Second level</a:t>
            </a:r>
            <a:endParaRPr lang="en-US" strike="noStrike" noProof="1"/>
          </a:p>
          <a:p>
            <a:pPr lvl="2" fontAlgn="auto"/>
            <a:r>
              <a:rPr lang="en-US" strike="noStrike" noProof="1"/>
              <a:t>Third level</a:t>
            </a:r>
            <a:endParaRPr lang="en-US" strike="noStrike" noProof="1"/>
          </a:p>
          <a:p>
            <a:pPr lvl="3" fontAlgn="auto"/>
            <a:r>
              <a:rPr lang="en-US" strike="noStrike" noProof="1"/>
              <a:t>Fourth level</a:t>
            </a:r>
            <a:endParaRPr lang="en-US" strike="noStrike" noProof="1"/>
          </a:p>
          <a:p>
            <a:pPr lvl="4" fontAlgn="auto"/>
            <a:r>
              <a:rPr lang="en-US" strike="noStrike" noProof="1"/>
              <a:t>Fifth level</a:t>
            </a:r>
            <a:endParaRPr lang="en-US" strike="noStrike" noProof="1"/>
          </a:p>
        </p:txBody>
      </p:sp>
      <p:sp>
        <p:nvSpPr>
          <p:cNvPr id="6" name="Slide Number Placeholder 5"/>
          <p:cNvSpPr>
            <a:spLocks noGrp="1"/>
          </p:cNvSpPr>
          <p:nvPr>
            <p:ph type="sldNum" sz="quarter" idx="12"/>
          </p:nvPr>
        </p:nvSpPr>
        <p:spPr>
          <a:xfrm>
            <a:off x="11652249" y="6492876"/>
            <a:ext cx="539751" cy="365125"/>
          </a:xfrm>
          <a:prstGeom prst="rect">
            <a:avLst/>
          </a:prstGeom>
        </p:spPr>
        <p:txBody>
          <a:bodyPr vert="horz" lIns="91440" tIns="45720" rIns="91440" bIns="45720" rtlCol="0" anchor="ctr"/>
          <a:lstStyle/>
          <a:p>
            <a:fld id="{0D29CA4E-6983-4546-89CF-563A763F0593}" type="slidenum">
              <a:rPr lang="en-US" noProof="1" smtClean="0">
                <a:solidFill>
                  <a:prstClr val="black">
                    <a:tint val="75000"/>
                  </a:prstClr>
                </a:solidFill>
              </a:rPr>
            </a:fld>
            <a:endParaRPr lang="en-US" noProof="1">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TextBox 2"/>
          <p:cNvSpPr txBox="1"/>
          <p:nvPr userDrawn="1"/>
        </p:nvSpPr>
        <p:spPr>
          <a:xfrm>
            <a:off x="10127910" y="6604387"/>
            <a:ext cx="2063552" cy="253916"/>
          </a:xfrm>
          <a:prstGeom prst="rect">
            <a:avLst/>
          </a:prstGeom>
          <a:noFill/>
        </p:spPr>
        <p:txBody>
          <a:bodyPr wrap="square" rtlCol="0">
            <a:spAutoFit/>
          </a:bodyPr>
          <a:lstStyle/>
          <a:p>
            <a:pPr algn="r" fontAlgn="base">
              <a:spcBef>
                <a:spcPct val="0"/>
              </a:spcBef>
              <a:spcAft>
                <a:spcPct val="0"/>
              </a:spcAft>
            </a:pPr>
            <a:fld id="{8F3EE5F8-924F-4314-B0CF-361DFC87CC9E}" type="slidenum">
              <a:rPr lang="en-US" altLang="zh-CN" sz="1050" smtClean="0">
                <a:solidFill>
                  <a:schemeClr val="tx1">
                    <a:lumMod val="50000"/>
                    <a:lumOff val="50000"/>
                  </a:schemeClr>
                </a:solidFill>
                <a:latin typeface="微软雅黑" panose="020B0503020204020204" pitchFamily="34" charset="-122"/>
                <a:ea typeface="微软雅黑" panose="020B0503020204020204" pitchFamily="34" charset="-122"/>
              </a:rPr>
            </a:fld>
            <a:endParaRPr 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p:cNvSpPr txBox="1"/>
          <p:nvPr/>
        </p:nvSpPr>
        <p:spPr>
          <a:xfrm>
            <a:off x="1821000" y="2597785"/>
            <a:ext cx="8550000" cy="830997"/>
          </a:xfrm>
          <a:prstGeom prst="rect">
            <a:avLst/>
          </a:prstGeom>
          <a:noFill/>
        </p:spPr>
        <p:txBody>
          <a:bodyPr wrap="square" rtlCol="0">
            <a:spAutoFit/>
          </a:bodyPr>
          <a:lstStyle/>
          <a:p>
            <a:pPr algn="ctr"/>
            <a:r>
              <a:rPr lang="zh-CN" altLang="en-US" sz="4800" b="1" dirty="0">
                <a:solidFill>
                  <a:srgbClr val="003679"/>
                </a:solidFill>
                <a:latin typeface="微软雅黑" panose="020B0503020204020204" pitchFamily="34" charset="-122"/>
                <a:ea typeface="微软雅黑" panose="020B0503020204020204" pitchFamily="34" charset="-122"/>
              </a:rPr>
              <a:t>二</a:t>
            </a:r>
            <a:r>
              <a:rPr lang="zh-CN" altLang="en-US" sz="4800" b="1" dirty="0" smtClean="0">
                <a:solidFill>
                  <a:srgbClr val="003679"/>
                </a:solidFill>
                <a:latin typeface="微软雅黑" panose="020B0503020204020204" pitchFamily="34" charset="-122"/>
                <a:ea typeface="微软雅黑" panose="020B0503020204020204" pitchFamily="34" charset="-122"/>
              </a:rPr>
              <a:t>次系统数字化设计应用方案</a:t>
            </a:r>
            <a:endParaRPr lang="zh-CN" altLang="en-US" sz="4800" b="1" dirty="0">
              <a:solidFill>
                <a:srgbClr val="003679"/>
              </a:solidFill>
              <a:latin typeface="微软雅黑" panose="020B0503020204020204" pitchFamily="34" charset="-122"/>
              <a:ea typeface="微软雅黑" panose="020B0503020204020204" pitchFamily="34" charset="-122"/>
            </a:endParaRPr>
          </a:p>
        </p:txBody>
      </p:sp>
      <p:sp>
        <p:nvSpPr>
          <p:cNvPr id="11" name="TextBox 7"/>
          <p:cNvSpPr txBox="1"/>
          <p:nvPr/>
        </p:nvSpPr>
        <p:spPr>
          <a:xfrm>
            <a:off x="4177819" y="4508311"/>
            <a:ext cx="4032448" cy="1245235"/>
          </a:xfrm>
          <a:prstGeom prst="rect">
            <a:avLst/>
          </a:prstGeom>
          <a:noFill/>
        </p:spPr>
        <p:txBody>
          <a:bodyPr wrap="square" rtlCol="0">
            <a:spAutoFit/>
          </a:bodyPr>
          <a:lstStyle/>
          <a:p>
            <a:pPr algn="ctr">
              <a:lnSpc>
                <a:spcPts val="3000"/>
              </a:lnSpc>
            </a:pPr>
            <a:r>
              <a:rPr lang="en-US" altLang="zh-CN" sz="2400" dirty="0" smtClean="0">
                <a:latin typeface="微软雅黑" panose="020B0503020204020204" pitchFamily="34" charset="-122"/>
                <a:ea typeface="微软雅黑" panose="020B0503020204020204" pitchFamily="34" charset="-122"/>
              </a:rPr>
              <a:t> XX</a:t>
            </a:r>
            <a:r>
              <a:rPr lang="zh-CN" altLang="zh-CN" sz="2400" dirty="0" smtClean="0">
                <a:latin typeface="微软雅黑" panose="020B0503020204020204" pitchFamily="34" charset="-122"/>
                <a:ea typeface="微软雅黑" panose="020B0503020204020204" pitchFamily="34" charset="-122"/>
              </a:rPr>
              <a:t>单位</a:t>
            </a:r>
            <a:endParaRPr lang="zh-CN" altLang="zh-CN" sz="2400" dirty="0" smtClean="0">
              <a:latin typeface="微软雅黑" panose="020B0503020204020204" pitchFamily="34" charset="-122"/>
              <a:ea typeface="微软雅黑" panose="020B0503020204020204" pitchFamily="34" charset="-122"/>
            </a:endParaRPr>
          </a:p>
          <a:p>
            <a:pPr algn="ctr">
              <a:lnSpc>
                <a:spcPts val="3000"/>
              </a:lnSpc>
            </a:pPr>
            <a:r>
              <a:rPr lang="en-US" altLang="zh-CN" sz="2400" dirty="0" smtClean="0">
                <a:latin typeface="微软雅黑" panose="020B0503020204020204" pitchFamily="34" charset="-122"/>
                <a:ea typeface="微软雅黑" panose="020B0503020204020204" pitchFamily="34" charset="-122"/>
              </a:rPr>
              <a:t>XX</a:t>
            </a:r>
            <a:r>
              <a:rPr lang="zh-CN" altLang="en-US" sz="2400" dirty="0" smtClean="0">
                <a:latin typeface="微软雅黑" panose="020B0503020204020204" pitchFamily="34" charset="-122"/>
                <a:ea typeface="微软雅黑" panose="020B0503020204020204" pitchFamily="34" charset="-122"/>
              </a:rPr>
              <a:t>人</a:t>
            </a:r>
            <a:endParaRPr lang="en-US" altLang="zh-CN" sz="2400" dirty="0" smtClean="0">
              <a:latin typeface="微软雅黑" panose="020B0503020204020204" pitchFamily="34" charset="-122"/>
              <a:ea typeface="微软雅黑" panose="020B0503020204020204" pitchFamily="34" charset="-122"/>
            </a:endParaRPr>
          </a:p>
          <a:p>
            <a:pPr algn="ctr">
              <a:lnSpc>
                <a:spcPts val="3000"/>
              </a:lnSpc>
            </a:pPr>
            <a:r>
              <a:rPr lang="en-US" altLang="zh-CN" sz="2400" dirty="0" smtClean="0">
                <a:latin typeface="微软雅黑" panose="020B0503020204020204" pitchFamily="34" charset="-122"/>
                <a:ea typeface="微软雅黑" panose="020B0503020204020204" pitchFamily="34" charset="-122"/>
              </a:rPr>
              <a:t>202X</a:t>
            </a:r>
            <a:r>
              <a:rPr lang="zh-CN" altLang="en-US" sz="2400" dirty="0" smtClean="0">
                <a:latin typeface="微软雅黑" panose="020B0503020204020204" pitchFamily="34" charset="-122"/>
                <a:ea typeface="微软雅黑" panose="020B0503020204020204" pitchFamily="34" charset="-122"/>
              </a:rPr>
              <a:t>年</a:t>
            </a:r>
            <a:r>
              <a:rPr lang="en-US" altLang="zh-CN" sz="2400" dirty="0" smtClean="0">
                <a:latin typeface="微软雅黑" panose="020B0503020204020204" pitchFamily="34" charset="-122"/>
                <a:ea typeface="微软雅黑" panose="020B0503020204020204" pitchFamily="34" charset="-122"/>
              </a:rPr>
              <a:t>X</a:t>
            </a:r>
            <a:r>
              <a:rPr lang="zh-CN" altLang="en-US" sz="2400" dirty="0" smtClean="0">
                <a:latin typeface="微软雅黑" panose="020B0503020204020204" pitchFamily="34" charset="-122"/>
                <a:ea typeface="微软雅黑" panose="020B0503020204020204" pitchFamily="34" charset="-122"/>
              </a:rPr>
              <a:t>月</a:t>
            </a:r>
            <a:r>
              <a:rPr lang="en-US" altLang="zh-CN" sz="2400" dirty="0" smtClean="0">
                <a:latin typeface="微软雅黑" panose="020B0503020204020204" pitchFamily="34" charset="-122"/>
                <a:ea typeface="微软雅黑" panose="020B0503020204020204" pitchFamily="34" charset="-122"/>
              </a:rPr>
              <a:t>X</a:t>
            </a:r>
            <a:r>
              <a:rPr lang="zh-CN" altLang="en-US" sz="2400" dirty="0" smtClean="0">
                <a:latin typeface="微软雅黑" panose="020B0503020204020204" pitchFamily="34" charset="-122"/>
                <a:ea typeface="微软雅黑" panose="020B0503020204020204" pitchFamily="34" charset="-122"/>
              </a:rPr>
              <a:t>日</a:t>
            </a:r>
            <a:endParaRPr lang="zh-CN" altLang="en-US" sz="2400" dirty="0">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245745" y="1043940"/>
            <a:ext cx="6757035" cy="368300"/>
          </a:xfrm>
          <a:prstGeom prst="rect">
            <a:avLst/>
          </a:prstGeom>
          <a:noFill/>
        </p:spPr>
        <p:txBody>
          <a:bodyPr wrap="square" rtlCol="0">
            <a:spAutoFit/>
          </a:bodyPr>
          <a:p>
            <a:pPr algn="l"/>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2025年厂站端二次系统数字化设计应用方案比选</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文本框 9"/>
          <p:cNvSpPr txBox="1">
            <a:spLocks noChangeArrowheads="1"/>
          </p:cNvSpPr>
          <p:nvPr/>
        </p:nvSpPr>
        <p:spPr bwMode="auto">
          <a:xfrm>
            <a:off x="983432" y="1484784"/>
            <a:ext cx="10297144" cy="382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lnSpc>
                <a:spcPct val="150000"/>
              </a:lnSpc>
              <a:spcBef>
                <a:spcPct val="0"/>
              </a:spcBef>
              <a:spcAft>
                <a:spcPts val="600"/>
              </a:spcAft>
              <a:defRPr/>
            </a:pPr>
            <a:r>
              <a:rPr lang="zh-CN" altLang="en-US" sz="2000" b="1" dirty="0">
                <a:solidFill>
                  <a:schemeClr val="bg1">
                    <a:lumMod val="50000"/>
                  </a:schemeClr>
                </a:solidFill>
                <a:ea typeface="微软雅黑" panose="020B0503020204020204" pitchFamily="34" charset="-122"/>
                <a:sym typeface="Arial" panose="020B0604020202020204" pitchFamily="34" charset="0"/>
              </a:rPr>
              <a:t>知识产权声明</a:t>
            </a:r>
            <a:endParaRPr lang="en-US" altLang="zh-CN" sz="1600" b="1" dirty="0">
              <a:solidFill>
                <a:schemeClr val="bg1">
                  <a:lumMod val="50000"/>
                </a:schemeClr>
              </a:solidFill>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defRPr/>
            </a:pPr>
            <a:r>
              <a:rPr lang="zh-CN" altLang="en-US" sz="1600" dirty="0">
                <a:solidFill>
                  <a:schemeClr val="bg1">
                    <a:lumMod val="50000"/>
                  </a:schemeClr>
                </a:solidFill>
                <a:ea typeface="微软雅黑" panose="020B0503020204020204" pitchFamily="34" charset="-122"/>
                <a:sym typeface="Arial" panose="020B0604020202020204" pitchFamily="34" charset="0"/>
              </a:rPr>
              <a:t>      南方电网公司拥有本作品的知识产权，未经南方电网公司书面许可，任何单位和个人不得擅自使用（包括但不限于复制、发行、转载、通过信息网络传播等），否则，南方电网公司将依法追究法律责任。</a:t>
            </a:r>
            <a:endParaRPr lang="zh-CN" altLang="en-US" sz="1600" dirty="0">
              <a:solidFill>
                <a:schemeClr val="bg1">
                  <a:lumMod val="50000"/>
                </a:schemeClr>
              </a:solidFill>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defRPr/>
            </a:pPr>
            <a:endParaRPr lang="en-US" altLang="zh-CN" sz="1200" dirty="0">
              <a:solidFill>
                <a:schemeClr val="bg1">
                  <a:lumMod val="50000"/>
                </a:schemeClr>
              </a:solidFill>
              <a:ea typeface="微软雅黑" panose="020B0503020204020204" pitchFamily="34" charset="-122"/>
              <a:sym typeface="Arial" panose="020B0604020202020204" pitchFamily="34" charset="0"/>
            </a:endParaRPr>
          </a:p>
          <a:p>
            <a:pPr algn="just" eaLnBrk="1" fontAlgn="base" hangingPunct="1">
              <a:lnSpc>
                <a:spcPct val="150000"/>
              </a:lnSpc>
              <a:spcBef>
                <a:spcPct val="0"/>
              </a:spcBef>
              <a:spcAft>
                <a:spcPct val="0"/>
              </a:spcAft>
              <a:defRPr/>
            </a:pPr>
            <a:endParaRPr lang="en-US" altLang="zh-CN" sz="1200" dirty="0">
              <a:solidFill>
                <a:schemeClr val="bg1">
                  <a:lumMod val="50000"/>
                </a:schemeClr>
              </a:solidFill>
              <a:ea typeface="微软雅黑" panose="020B0503020204020204" pitchFamily="34" charset="-122"/>
              <a:sym typeface="Arial" panose="020B0604020202020204" pitchFamily="34" charset="0"/>
            </a:endParaRPr>
          </a:p>
          <a:p>
            <a:pPr algn="ctr" eaLnBrk="1" fontAlgn="base" hangingPunct="1">
              <a:lnSpc>
                <a:spcPts val="3200"/>
              </a:lnSpc>
              <a:spcBef>
                <a:spcPct val="0"/>
              </a:spcBef>
              <a:spcAft>
                <a:spcPts val="600"/>
              </a:spcAft>
              <a:defRPr/>
            </a:pPr>
            <a:r>
              <a:rPr lang="en-US" altLang="zh-CN" sz="2000" b="1" i="1" dirty="0">
                <a:solidFill>
                  <a:schemeClr val="bg1">
                    <a:lumMod val="50000"/>
                  </a:schemeClr>
                </a:solidFill>
                <a:ea typeface="微软雅黑" panose="020B0503020204020204" pitchFamily="34" charset="-122"/>
                <a:cs typeface="Times New Roman" panose="02020603050405020304" pitchFamily="18" charset="0"/>
                <a:sym typeface="Arial" panose="020B0604020202020204" pitchFamily="34" charset="0"/>
              </a:rPr>
              <a:t>Intellectual Property Rights Statement </a:t>
            </a:r>
            <a:endParaRPr lang="en-US" altLang="zh-CN" sz="1600" b="1" i="1" dirty="0">
              <a:solidFill>
                <a:schemeClr val="bg1">
                  <a:lumMod val="50000"/>
                </a:schemeClr>
              </a:solidFill>
              <a:ea typeface="微软雅黑" panose="020B0503020204020204" pitchFamily="34" charset="-122"/>
              <a:cs typeface="Times New Roman" panose="02020603050405020304" pitchFamily="18" charset="0"/>
              <a:sym typeface="Arial" panose="020B0604020202020204" pitchFamily="34" charset="0"/>
            </a:endParaRPr>
          </a:p>
          <a:p>
            <a:pPr algn="just" eaLnBrk="1" fontAlgn="base" hangingPunct="1">
              <a:lnSpc>
                <a:spcPts val="2200"/>
              </a:lnSpc>
              <a:spcBef>
                <a:spcPct val="0"/>
              </a:spcBef>
              <a:spcAft>
                <a:spcPct val="0"/>
              </a:spcAft>
              <a:defRPr/>
            </a:pPr>
            <a:r>
              <a:rPr lang="en-US" altLang="zh-CN" sz="1600" i="1" dirty="0">
                <a:solidFill>
                  <a:schemeClr val="bg1">
                    <a:lumMod val="50000"/>
                  </a:schemeClr>
                </a:solidFill>
                <a:ea typeface="微软雅黑" panose="020B0503020204020204" pitchFamily="34" charset="-122"/>
                <a:cs typeface="Times New Roman" panose="02020603050405020304" pitchFamily="18" charset="0"/>
                <a:sym typeface="Arial" panose="020B0604020202020204" pitchFamily="34" charset="0"/>
              </a:rPr>
              <a:t>        China Southern Power Grid is the owner of the intellectual property rights of this work. Any person or organization shall not utilize (including but not limited to reproduce, distribute, transmit or disseminate through the internet) without the prior written permission of the owner and will be held legally responsible otherwise by China Southern Power Grid .</a:t>
            </a:r>
            <a:endParaRPr lang="en-US" altLang="zh-CN" sz="1600" i="1" dirty="0">
              <a:solidFill>
                <a:schemeClr val="bg1">
                  <a:lumMod val="50000"/>
                </a:schemeClr>
              </a:solidFill>
              <a:ea typeface="微软雅黑" panose="020B0503020204020204" pitchFamily="34" charset="-122"/>
              <a:cs typeface="Times New Roman" panose="02020603050405020304" pitchFamily="18" charset="0"/>
              <a:sym typeface="Arial" panose="020B0604020202020204" pitchFamily="34" charset="0"/>
            </a:endParaRPr>
          </a:p>
          <a:p>
            <a:pPr algn="just" eaLnBrk="1" fontAlgn="base" hangingPunct="1">
              <a:lnSpc>
                <a:spcPts val="2200"/>
              </a:lnSpc>
              <a:spcBef>
                <a:spcPct val="0"/>
              </a:spcBef>
              <a:spcAft>
                <a:spcPct val="0"/>
              </a:spcAft>
              <a:defRPr/>
            </a:pPr>
            <a:endParaRPr lang="en-US" altLang="zh-CN" sz="1600" i="1" dirty="0">
              <a:solidFill>
                <a:schemeClr val="bg1">
                  <a:lumMod val="50000"/>
                </a:schemeClr>
              </a:solidFill>
              <a:ea typeface="微软雅黑" panose="020B0503020204020204" pitchFamily="34" charset="-122"/>
              <a:cs typeface="Times New Roman" panose="02020603050405020304" pitchFamily="18" charset="0"/>
              <a:sym typeface="Arial" panose="020B0604020202020204" pitchFamily="34" charset="0"/>
            </a:endParaRPr>
          </a:p>
        </p:txBody>
      </p:sp>
      <p:sp>
        <p:nvSpPr>
          <p:cNvPr id="3" name="矩形 2"/>
          <p:cNvSpPr/>
          <p:nvPr/>
        </p:nvSpPr>
        <p:spPr>
          <a:xfrm>
            <a:off x="191344" y="6311900"/>
            <a:ext cx="2426970" cy="275590"/>
          </a:xfrm>
          <a:prstGeom prst="rect">
            <a:avLst/>
          </a:prstGeom>
        </p:spPr>
        <p:txBody>
          <a:bodyPr wrap="none">
            <a:spAutoFit/>
          </a:bodyPr>
          <a:lstStyle/>
          <a:p>
            <a:r>
              <a:rPr lang="en-US" altLang="zh-CN" sz="1200" dirty="0">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©CSG 2023. All Rights Reserved</a:t>
            </a:r>
            <a:endParaRPr lang="zh-CN" altLang="en-US" sz="1200" dirty="0">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8335" y="347529"/>
            <a:ext cx="7002524" cy="491490"/>
          </a:xfrm>
          <a:prstGeom prst="rect">
            <a:avLst/>
          </a:prstGeom>
          <a:noFill/>
        </p:spPr>
        <p:txBody>
          <a:bodyPr wrap="square" rtlCol="0">
            <a:spAutoFit/>
          </a:bodyPr>
          <a:lstStyle/>
          <a:p>
            <a:pPr indent="0">
              <a:buFont typeface="Wingdings" panose="05000000000000000000" charset="0"/>
              <a:buNone/>
            </a:pPr>
            <a:r>
              <a:rPr lang="zh-CN" altLang="en-US" sz="2600" b="1" dirty="0" smtClean="0">
                <a:latin typeface="微软雅黑" panose="020B0503020204020204" pitchFamily="34" charset="-122"/>
                <a:ea typeface="微软雅黑" panose="020B0503020204020204" pitchFamily="34" charset="-122"/>
              </a:rPr>
              <a:t>一级标题（微软雅黑，</a:t>
            </a:r>
            <a:r>
              <a:rPr lang="en-US" altLang="zh-CN" sz="2600" b="1" dirty="0" smtClean="0">
                <a:latin typeface="微软雅黑" panose="020B0503020204020204" pitchFamily="34" charset="-122"/>
                <a:ea typeface="微软雅黑" panose="020B0503020204020204" pitchFamily="34" charset="-122"/>
              </a:rPr>
              <a:t>26</a:t>
            </a:r>
            <a:r>
              <a:rPr lang="zh-CN" altLang="en-US" sz="2600" b="1" dirty="0" smtClean="0">
                <a:latin typeface="微软雅黑" panose="020B0503020204020204" pitchFamily="34" charset="-122"/>
                <a:ea typeface="微软雅黑" panose="020B0503020204020204" pitchFamily="34" charset="-122"/>
              </a:rPr>
              <a:t>号字体加</a:t>
            </a:r>
            <a:r>
              <a:rPr lang="zh-CN" altLang="en-US" sz="2600" b="1" dirty="0">
                <a:latin typeface="微软雅黑" panose="020B0503020204020204" pitchFamily="34" charset="-122"/>
                <a:ea typeface="微软雅黑" panose="020B0503020204020204" pitchFamily="34" charset="-122"/>
              </a:rPr>
              <a:t>粗</a:t>
            </a:r>
            <a:r>
              <a:rPr lang="zh-CN" altLang="en-US" sz="2600" b="1" dirty="0" smtClean="0">
                <a:latin typeface="微软雅黑" panose="020B0503020204020204" pitchFamily="34" charset="-122"/>
                <a:ea typeface="微软雅黑" panose="020B0503020204020204" pitchFamily="34" charset="-122"/>
              </a:rPr>
              <a:t>）</a:t>
            </a:r>
            <a:endParaRPr lang="zh-CN" altLang="en-US" sz="2600" b="1" dirty="0">
              <a:latin typeface="微软雅黑" panose="020B0503020204020204" pitchFamily="34" charset="-122"/>
              <a:ea typeface="微软雅黑" panose="020B0503020204020204" pitchFamily="34" charset="-122"/>
            </a:endParaRPr>
          </a:p>
        </p:txBody>
      </p:sp>
      <p:sp>
        <p:nvSpPr>
          <p:cNvPr id="2" name="TextBox 1"/>
          <p:cNvSpPr txBox="1"/>
          <p:nvPr/>
        </p:nvSpPr>
        <p:spPr>
          <a:xfrm>
            <a:off x="275756" y="1845330"/>
            <a:ext cx="6186355" cy="460375"/>
          </a:xfrm>
          <a:prstGeom prst="rect">
            <a:avLst/>
          </a:prstGeom>
          <a:noFill/>
        </p:spPr>
        <p:txBody>
          <a:bodyPr wrap="square" rtlCol="0">
            <a:spAutoFit/>
          </a:bodyPr>
          <a:lstStyle/>
          <a:p>
            <a:pPr marL="342900" indent="-342900">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rPr>
              <a:t>二</a:t>
            </a:r>
            <a:r>
              <a:rPr lang="zh-CN" altLang="en-US" sz="2400" b="1" dirty="0" smtClean="0">
                <a:latin typeface="微软雅黑" panose="020B0503020204020204" pitchFamily="34" charset="-122"/>
                <a:ea typeface="微软雅黑" panose="020B0503020204020204" pitchFamily="34" charset="-122"/>
              </a:rPr>
              <a:t>级标题（微软雅黑，</a:t>
            </a:r>
            <a:r>
              <a:rPr lang="en-US" altLang="zh-CN" sz="2400" b="1" dirty="0" smtClean="0">
                <a:latin typeface="微软雅黑" panose="020B0503020204020204" pitchFamily="34" charset="-122"/>
                <a:ea typeface="微软雅黑" panose="020B0503020204020204" pitchFamily="34" charset="-122"/>
              </a:rPr>
              <a:t>24</a:t>
            </a:r>
            <a:r>
              <a:rPr lang="zh-CN" altLang="en-US" sz="2400" b="1" dirty="0" smtClean="0">
                <a:latin typeface="微软雅黑" panose="020B0503020204020204" pitchFamily="34" charset="-122"/>
                <a:ea typeface="微软雅黑" panose="020B0503020204020204" pitchFamily="34" charset="-122"/>
              </a:rPr>
              <a:t>号字体加粗）</a:t>
            </a:r>
            <a:endParaRPr lang="zh-CN" altLang="en-US" sz="2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275757" y="2421394"/>
            <a:ext cx="7842539" cy="1116965"/>
          </a:xfrm>
          <a:prstGeom prst="rect">
            <a:avLst/>
          </a:prstGeom>
          <a:noFill/>
        </p:spPr>
        <p:txBody>
          <a:bodyPr wrap="square" rtlCol="0">
            <a:spAutoFit/>
          </a:bodyPr>
          <a:lstStyle/>
          <a:p>
            <a:pPr>
              <a:lnSpc>
                <a:spcPts val="2800"/>
              </a:lnSpc>
            </a:pPr>
            <a:r>
              <a:rPr lang="en-US" altLang="zh-CN" sz="2000" dirty="0" smtClean="0">
                <a:latin typeface="微软雅黑" panose="020B0503020204020204" pitchFamily="34" charset="-122"/>
                <a:ea typeface="微软雅黑" panose="020B0503020204020204" pitchFamily="34" charset="-122"/>
              </a:rPr>
              <a:t>XXXXXXXXXXXXXXXXXXXXXXXXXXXXXXXXXXXXXXXXXXXXXXXXXXX</a:t>
            </a:r>
            <a:r>
              <a:rPr lang="zh-CN" altLang="en-US" sz="2000" dirty="0" smtClean="0">
                <a:latin typeface="微软雅黑" panose="020B0503020204020204" pitchFamily="34" charset="-122"/>
                <a:ea typeface="微软雅黑" panose="020B0503020204020204" pitchFamily="34" charset="-122"/>
              </a:rPr>
              <a:t>（正文，微软雅黑，可用</a:t>
            </a:r>
            <a:r>
              <a:rPr lang="en-US" altLang="zh-CN" sz="2000" dirty="0" smtClean="0">
                <a:latin typeface="微软雅黑" panose="020B0503020204020204" pitchFamily="34" charset="-122"/>
                <a:ea typeface="微软雅黑" panose="020B0503020204020204" pitchFamily="34" charset="-122"/>
              </a:rPr>
              <a:t>16-22</a:t>
            </a:r>
            <a:r>
              <a:rPr lang="zh-CN" altLang="en-US" sz="2000" dirty="0" smtClean="0">
                <a:latin typeface="微软雅黑" panose="020B0503020204020204" pitchFamily="34" charset="-122"/>
                <a:ea typeface="微软雅黑" panose="020B0503020204020204" pitchFamily="34" charset="-122"/>
              </a:rPr>
              <a:t>号字体）</a:t>
            </a:r>
            <a:endParaRPr lang="en-US" altLang="zh-CN" sz="2200" dirty="0" smtClean="0">
              <a:latin typeface="微软雅黑" panose="020B0503020204020204" pitchFamily="34" charset="-122"/>
              <a:ea typeface="微软雅黑" panose="020B0503020204020204" pitchFamily="34" charset="-122"/>
            </a:endParaRPr>
          </a:p>
          <a:p>
            <a:endParaRPr lang="zh-CN" altLang="en-US" sz="2000" dirty="0">
              <a:latin typeface="微软雅黑" panose="020B0503020204020204" pitchFamily="34" charset="-122"/>
              <a:ea typeface="微软雅黑" panose="020B0503020204020204" pitchFamily="34" charset="-122"/>
            </a:endParaRPr>
          </a:p>
        </p:txBody>
      </p:sp>
      <p:sp>
        <p:nvSpPr>
          <p:cNvPr id="7" name="TextBox 6"/>
          <p:cNvSpPr txBox="1"/>
          <p:nvPr/>
        </p:nvSpPr>
        <p:spPr>
          <a:xfrm>
            <a:off x="275756" y="3871039"/>
            <a:ext cx="6186355" cy="429895"/>
          </a:xfrm>
          <a:prstGeom prst="rect">
            <a:avLst/>
          </a:prstGeom>
          <a:noFill/>
        </p:spPr>
        <p:txBody>
          <a:bodyPr wrap="square" rtlCol="0">
            <a:spAutoFit/>
          </a:bodyPr>
          <a:lstStyle/>
          <a:p>
            <a:pPr marL="342900" indent="-342900">
              <a:buFont typeface="Wingdings" panose="05000000000000000000" charset="0"/>
              <a:buChar char="l"/>
            </a:pPr>
            <a:r>
              <a:rPr lang="zh-CN" altLang="en-US" sz="2200" dirty="0">
                <a:latin typeface="微软雅黑" panose="020B0503020204020204" pitchFamily="34" charset="-122"/>
                <a:ea typeface="微软雅黑" panose="020B0503020204020204" pitchFamily="34" charset="-122"/>
              </a:rPr>
              <a:t>三</a:t>
            </a:r>
            <a:r>
              <a:rPr lang="zh-CN" altLang="en-US" sz="2200" dirty="0" smtClean="0">
                <a:latin typeface="微软雅黑" panose="020B0503020204020204" pitchFamily="34" charset="-122"/>
                <a:ea typeface="微软雅黑" panose="020B0503020204020204" pitchFamily="34" charset="-122"/>
              </a:rPr>
              <a:t>级标题（微软雅黑，</a:t>
            </a:r>
            <a:r>
              <a:rPr lang="en-US" altLang="zh-CN" sz="2200" dirty="0" smtClean="0">
                <a:latin typeface="微软雅黑" panose="020B0503020204020204" pitchFamily="34" charset="-122"/>
                <a:ea typeface="微软雅黑" panose="020B0503020204020204" pitchFamily="34" charset="-122"/>
              </a:rPr>
              <a:t>22</a:t>
            </a:r>
            <a:r>
              <a:rPr lang="zh-CN" altLang="en-US" sz="2200" dirty="0" smtClean="0">
                <a:latin typeface="微软雅黑" panose="020B0503020204020204" pitchFamily="34" charset="-122"/>
                <a:ea typeface="微软雅黑" panose="020B0503020204020204" pitchFamily="34" charset="-122"/>
              </a:rPr>
              <a:t>号字体，不加粗）</a:t>
            </a:r>
            <a:endParaRPr lang="zh-CN" altLang="en-US" sz="2200" dirty="0">
              <a:latin typeface="微软雅黑" panose="020B0503020204020204" pitchFamily="34" charset="-122"/>
              <a:ea typeface="微软雅黑" panose="020B0503020204020204" pitchFamily="34" charset="-122"/>
            </a:endParaRPr>
          </a:p>
        </p:txBody>
      </p:sp>
      <p:sp>
        <p:nvSpPr>
          <p:cNvPr id="8" name="TextBox 7"/>
          <p:cNvSpPr txBox="1"/>
          <p:nvPr/>
        </p:nvSpPr>
        <p:spPr>
          <a:xfrm>
            <a:off x="275757" y="4399736"/>
            <a:ext cx="7842539" cy="1116965"/>
          </a:xfrm>
          <a:prstGeom prst="rect">
            <a:avLst/>
          </a:prstGeom>
          <a:noFill/>
        </p:spPr>
        <p:txBody>
          <a:bodyPr wrap="square" rtlCol="0">
            <a:spAutoFit/>
          </a:bodyPr>
          <a:lstStyle/>
          <a:p>
            <a:pPr>
              <a:lnSpc>
                <a:spcPts val="2800"/>
              </a:lnSpc>
            </a:pPr>
            <a:r>
              <a:rPr lang="en-US" altLang="zh-CN" sz="2000" dirty="0" smtClean="0">
                <a:latin typeface="微软雅黑" panose="020B0503020204020204" pitchFamily="34" charset="-122"/>
                <a:ea typeface="微软雅黑" panose="020B0503020204020204" pitchFamily="34" charset="-122"/>
              </a:rPr>
              <a:t>XXXXXXXXXXXXXXXXXXXXXXXXXXXXXXXXXXXXXXXXXXXXXXXXXXX</a:t>
            </a:r>
            <a:r>
              <a:rPr lang="zh-CN" altLang="en-US" sz="2000" dirty="0" smtClean="0">
                <a:latin typeface="微软雅黑" panose="020B0503020204020204" pitchFamily="34" charset="-122"/>
                <a:ea typeface="微软雅黑" panose="020B0503020204020204" pitchFamily="34" charset="-122"/>
              </a:rPr>
              <a:t>（正文，微软雅黑，可用</a:t>
            </a:r>
            <a:r>
              <a:rPr lang="en-US" altLang="zh-CN" sz="2000" dirty="0" smtClean="0">
                <a:latin typeface="微软雅黑" panose="020B0503020204020204" pitchFamily="34" charset="-122"/>
                <a:ea typeface="微软雅黑" panose="020B0503020204020204" pitchFamily="34" charset="-122"/>
              </a:rPr>
              <a:t>16-22</a:t>
            </a:r>
            <a:r>
              <a:rPr lang="zh-CN" altLang="en-US" sz="2000" dirty="0" smtClean="0">
                <a:latin typeface="微软雅黑" panose="020B0503020204020204" pitchFamily="34" charset="-122"/>
                <a:ea typeface="微软雅黑" panose="020B0503020204020204" pitchFamily="34" charset="-122"/>
              </a:rPr>
              <a:t>号字体）</a:t>
            </a:r>
            <a:endParaRPr lang="en-US" altLang="zh-CN" sz="2200" dirty="0" smtClean="0">
              <a:latin typeface="微软雅黑" panose="020B0503020204020204" pitchFamily="34" charset="-122"/>
              <a:ea typeface="微软雅黑" panose="020B0503020204020204" pitchFamily="34" charset="-122"/>
            </a:endParaRPr>
          </a:p>
          <a:p>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109220" y="232886"/>
            <a:ext cx="5374005" cy="4924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defPPr>
              <a:defRPr lang="zh-CN"/>
            </a:defPPr>
            <a:lvl1pPr>
              <a:lnSpc>
                <a:spcPct val="90000"/>
              </a:lnSpc>
              <a:spcBef>
                <a:spcPct val="0"/>
              </a:spcBef>
              <a:buNone/>
              <a:defRPr sz="2000" b="1">
                <a:latin typeface="Arial" panose="020B0604020202020204" pitchFamily="34" charset="0"/>
                <a:ea typeface="微软雅黑" panose="020B0503020204020204" pitchFamily="34" charset="-122"/>
              </a:defRPr>
            </a:lvl1pPr>
            <a:lvl2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2pPr>
            <a:lvl3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3pPr>
            <a:lvl4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4pPr>
            <a:lvl5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5pPr>
            <a:lvl6pPr marL="41148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6pPr>
            <a:lvl7pPr marL="82296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7pPr>
            <a:lvl8pPr marL="123444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8pPr>
            <a:lvl9pPr marL="164592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9pPr>
          </a:lstStyle>
          <a:p>
            <a:pPr marL="0" lvl="1" algn="l">
              <a:buClrTx/>
              <a:buSzTx/>
              <a:buFontTx/>
            </a:pPr>
            <a:r>
              <a:rPr lang="zh-CN" altLang="en-US" sz="2600" b="1" dirty="0" smtClean="0">
                <a:solidFill>
                  <a:schemeClr val="tx1">
                    <a:lumMod val="85000"/>
                    <a:lumOff val="15000"/>
                  </a:schemeClr>
                </a:solidFill>
                <a:cs typeface="+mj-cs"/>
                <a:sym typeface="Arial" panose="020B0604020202020204" pitchFamily="34" charset="0"/>
              </a:rPr>
              <a:t>一、系统架构</a:t>
            </a:r>
            <a:endParaRPr lang="zh-CN" altLang="en-US" sz="2600" b="1" dirty="0">
              <a:solidFill>
                <a:schemeClr val="tx1">
                  <a:lumMod val="85000"/>
                  <a:lumOff val="15000"/>
                </a:schemeClr>
              </a:solidFill>
              <a:highlight>
                <a:srgbClr val="FFFF00"/>
              </a:highlight>
              <a:cs typeface="+mj-cs"/>
              <a:sym typeface="Arial" panose="020B0604020202020204" pitchFamily="34" charset="0"/>
            </a:endParaRPr>
          </a:p>
        </p:txBody>
      </p:sp>
      <p:sp>
        <p:nvSpPr>
          <p:cNvPr id="39" name="矩形 61"/>
          <p:cNvSpPr>
            <a:spLocks noChangeArrowheads="1"/>
          </p:cNvSpPr>
          <p:nvPr>
            <p:custDataLst>
              <p:tags r:id="rId1"/>
            </p:custDataLst>
          </p:nvPr>
        </p:nvSpPr>
        <p:spPr bwMode="auto">
          <a:xfrm>
            <a:off x="324485" y="821690"/>
            <a:ext cx="11525885" cy="1887310"/>
          </a:xfrm>
          <a:prstGeom prst="rect">
            <a:avLst/>
          </a:prstGeom>
          <a:noFill/>
          <a:ln w="15875">
            <a:noFill/>
            <a:prstDash val="dash"/>
            <a:miter lim="800000"/>
          </a:ln>
          <a:extLst>
            <a:ext uri="{909E8E84-426E-40DD-AFC4-6F175D3DCCD1}">
              <a14:hiddenFill xmlns:a14="http://schemas.microsoft.com/office/drawing/2010/main">
                <a:solidFill>
                  <a:srgbClr val="FFFFFF"/>
                </a:solidFill>
              </a14:hiddenFill>
            </a:ext>
          </a:extLst>
        </p:spPr>
        <p:txBody>
          <a:bodyPr wrap="square">
            <a:noAutofit/>
          </a:bodyPr>
          <a:lstStyle>
            <a:lvl1pPr marL="285750" indent="-285750">
              <a:defRPr sz="2300">
                <a:solidFill>
                  <a:schemeClr val="tx1"/>
                </a:solidFill>
                <a:latin typeface="Calibri" panose="020F0502020204030204" pitchFamily="34" charset="0"/>
                <a:ea typeface="宋体" panose="02010600030101010101" pitchFamily="2" charset="-122"/>
              </a:defRPr>
            </a:lvl1pPr>
            <a:lvl2pPr>
              <a:defRPr sz="2300">
                <a:solidFill>
                  <a:schemeClr val="tx1"/>
                </a:solidFill>
                <a:latin typeface="Calibri" panose="020F0502020204030204" pitchFamily="34" charset="0"/>
                <a:ea typeface="宋体" panose="02010600030101010101" pitchFamily="2" charset="-122"/>
              </a:defRPr>
            </a:lvl2pPr>
            <a:lvl3pPr>
              <a:defRPr sz="2300">
                <a:solidFill>
                  <a:schemeClr val="tx1"/>
                </a:solidFill>
                <a:latin typeface="Calibri" panose="020F0502020204030204" pitchFamily="34" charset="0"/>
                <a:ea typeface="宋体" panose="02010600030101010101" pitchFamily="2" charset="-122"/>
              </a:defRPr>
            </a:lvl3pPr>
            <a:lvl4pPr>
              <a:defRPr sz="2300">
                <a:solidFill>
                  <a:schemeClr val="tx1"/>
                </a:solidFill>
                <a:latin typeface="Calibri" panose="020F0502020204030204" pitchFamily="34" charset="0"/>
                <a:ea typeface="宋体" panose="02010600030101010101" pitchFamily="2" charset="-122"/>
              </a:defRPr>
            </a:lvl4pPr>
            <a:lvl5pPr>
              <a:defRPr sz="2300">
                <a:solidFill>
                  <a:schemeClr val="tx1"/>
                </a:solidFill>
                <a:latin typeface="Calibri" panose="020F0502020204030204" pitchFamily="34" charset="0"/>
                <a:ea typeface="宋体" panose="02010600030101010101" pitchFamily="2" charset="-122"/>
              </a:defRPr>
            </a:lvl5pPr>
            <a:lvl6pPr marL="27971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6pPr>
            <a:lvl7pPr marL="32543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7pPr>
            <a:lvl8pPr marL="37115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8pPr>
            <a:lvl9pPr marL="41687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9pPr>
          </a:lstStyle>
          <a:p>
            <a:pPr marL="0" indent="457200" algn="just">
              <a:lnSpc>
                <a:spcPct val="150000"/>
              </a:lnSpc>
            </a:pPr>
            <a:r>
              <a:rPr lang="zh-CN" altLang="en-US" sz="1800" dirty="0" smtClean="0">
                <a:highlight>
                  <a:srgbClr val="FFFF00"/>
                </a:highlight>
                <a:latin typeface="微软雅黑" panose="020B0503020204020204" pitchFamily="34" charset="-122"/>
                <a:ea typeface="微软雅黑" panose="020B0503020204020204" pitchFamily="34" charset="-122"/>
              </a:rPr>
              <a:t>主要内容：数据流结构或者系统网络拓扑结构，要涵盖终端、子站及主站等相关设备的构成。</a:t>
            </a:r>
            <a:endParaRPr lang="zh-CN" altLang="en-US" sz="1800" dirty="0" smtClean="0">
              <a:highlight>
                <a:srgbClr val="FFFF00"/>
              </a:highlight>
              <a:latin typeface="微软雅黑" panose="020B0503020204020204" pitchFamily="34" charset="-122"/>
              <a:ea typeface="微软雅黑" panose="020B0503020204020204" pitchFamily="34" charset="-122"/>
            </a:endParaRPr>
          </a:p>
          <a:p>
            <a:pPr marL="0" indent="457200" algn="just">
              <a:lnSpc>
                <a:spcPct val="150000"/>
              </a:lnSpc>
            </a:pPr>
            <a:r>
              <a:rPr lang="zh-CN" altLang="en-US" sz="1800" dirty="0" smtClean="0">
                <a:highlight>
                  <a:srgbClr val="FFFF00"/>
                </a:highlight>
                <a:latin typeface="微软雅黑" panose="020B0503020204020204" pitchFamily="34" charset="-122"/>
                <a:ea typeface="微软雅黑" panose="020B0503020204020204" pitchFamily="34" charset="-122"/>
              </a:rPr>
              <a:t>要求：架构清晰，基于实际应用提出整体系统部署方式</a:t>
            </a:r>
            <a:r>
              <a:rPr lang="zh-CN" altLang="en-US" sz="1800" dirty="0" smtClean="0">
                <a:highlight>
                  <a:srgbClr val="FFFF00"/>
                </a:highlight>
                <a:latin typeface="微软雅黑" panose="020B0503020204020204" pitchFamily="34" charset="-122"/>
                <a:ea typeface="微软雅黑" panose="020B0503020204020204" pitchFamily="34" charset="-122"/>
              </a:rPr>
              <a:t>等。</a:t>
            </a:r>
            <a:endParaRPr lang="zh-CN" altLang="en-US" sz="1800" dirty="0" smtClean="0">
              <a:highlight>
                <a:srgbClr val="FFFF00"/>
              </a:highlight>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109220" y="233204"/>
            <a:ext cx="8089265" cy="4924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defPPr>
              <a:defRPr lang="zh-CN"/>
            </a:defPPr>
            <a:lvl1pPr>
              <a:lnSpc>
                <a:spcPct val="90000"/>
              </a:lnSpc>
              <a:spcBef>
                <a:spcPct val="0"/>
              </a:spcBef>
              <a:buNone/>
              <a:defRPr sz="2000" b="1">
                <a:latin typeface="Arial" panose="020B0604020202020204" pitchFamily="34" charset="0"/>
                <a:ea typeface="微软雅黑" panose="020B0503020204020204" pitchFamily="34" charset="-122"/>
              </a:defRPr>
            </a:lvl1pPr>
            <a:lvl2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2pPr>
            <a:lvl3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3pPr>
            <a:lvl4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4pPr>
            <a:lvl5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5pPr>
            <a:lvl6pPr marL="41148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6pPr>
            <a:lvl7pPr marL="82296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7pPr>
            <a:lvl8pPr marL="123444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8pPr>
            <a:lvl9pPr marL="164592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9pPr>
          </a:lstStyle>
          <a:p>
            <a:pPr marL="0" lvl="1" algn="l">
              <a:buClrTx/>
              <a:buSzTx/>
              <a:buFontTx/>
            </a:pPr>
            <a:r>
              <a:rPr lang="zh-CN" altLang="en-US" sz="2600" b="1" dirty="0" smtClean="0">
                <a:solidFill>
                  <a:schemeClr val="tx1">
                    <a:lumMod val="85000"/>
                    <a:lumOff val="15000"/>
                  </a:schemeClr>
                </a:solidFill>
                <a:cs typeface="+mj-cs"/>
                <a:sym typeface="Arial" panose="020B0604020202020204" pitchFamily="34" charset="0"/>
              </a:rPr>
              <a:t>二、应用</a:t>
            </a:r>
            <a:r>
              <a:rPr lang="zh-CN" altLang="en-US" sz="2600" b="1" dirty="0" smtClean="0">
                <a:solidFill>
                  <a:schemeClr val="tx1">
                    <a:lumMod val="85000"/>
                    <a:lumOff val="15000"/>
                  </a:schemeClr>
                </a:solidFill>
                <a:cs typeface="+mj-cs"/>
                <a:sym typeface="Arial" panose="020B0604020202020204" pitchFamily="34" charset="0"/>
              </a:rPr>
              <a:t>原理及场景</a:t>
            </a:r>
            <a:endParaRPr lang="zh-CN" altLang="en-US" sz="2600" b="1" dirty="0">
              <a:solidFill>
                <a:schemeClr val="tx1">
                  <a:lumMod val="85000"/>
                  <a:lumOff val="15000"/>
                </a:schemeClr>
              </a:solidFill>
              <a:highlight>
                <a:srgbClr val="FFFF00"/>
              </a:highlight>
              <a:cs typeface="+mj-cs"/>
              <a:sym typeface="Arial" panose="020B0604020202020204" pitchFamily="34" charset="0"/>
            </a:endParaRPr>
          </a:p>
        </p:txBody>
      </p:sp>
      <p:sp>
        <p:nvSpPr>
          <p:cNvPr id="193" name="矩形 61"/>
          <p:cNvSpPr>
            <a:spLocks noChangeArrowheads="1"/>
          </p:cNvSpPr>
          <p:nvPr>
            <p:custDataLst>
              <p:tags r:id="rId1"/>
            </p:custDataLst>
          </p:nvPr>
        </p:nvSpPr>
        <p:spPr bwMode="auto">
          <a:xfrm>
            <a:off x="337820" y="826770"/>
            <a:ext cx="11516360" cy="1038860"/>
          </a:xfrm>
          <a:prstGeom prst="rect">
            <a:avLst/>
          </a:prstGeom>
          <a:noFill/>
          <a:ln w="15875">
            <a:noFill/>
            <a:prstDash val="dash"/>
            <a:miter lim="800000"/>
          </a:ln>
          <a:extLst>
            <a:ext uri="{909E8E84-426E-40DD-AFC4-6F175D3DCCD1}">
              <a14:hiddenFill xmlns:a14="http://schemas.microsoft.com/office/drawing/2010/main">
                <a:solidFill>
                  <a:srgbClr val="FFFFFF"/>
                </a:solidFill>
              </a14:hiddenFill>
            </a:ext>
          </a:extLst>
        </p:spPr>
        <p:txBody>
          <a:bodyPr wrap="square">
            <a:noAutofit/>
          </a:bodyPr>
          <a:lstStyle>
            <a:lvl1pPr marL="285750" indent="-285750">
              <a:defRPr sz="2300">
                <a:solidFill>
                  <a:schemeClr val="tx1"/>
                </a:solidFill>
                <a:latin typeface="Calibri" panose="020F0502020204030204" pitchFamily="34" charset="0"/>
                <a:ea typeface="宋体" panose="02010600030101010101" pitchFamily="2" charset="-122"/>
              </a:defRPr>
            </a:lvl1pPr>
            <a:lvl2pPr>
              <a:defRPr sz="2300">
                <a:solidFill>
                  <a:schemeClr val="tx1"/>
                </a:solidFill>
                <a:latin typeface="Calibri" panose="020F0502020204030204" pitchFamily="34" charset="0"/>
                <a:ea typeface="宋体" panose="02010600030101010101" pitchFamily="2" charset="-122"/>
              </a:defRPr>
            </a:lvl2pPr>
            <a:lvl3pPr>
              <a:defRPr sz="2300">
                <a:solidFill>
                  <a:schemeClr val="tx1"/>
                </a:solidFill>
                <a:latin typeface="Calibri" panose="020F0502020204030204" pitchFamily="34" charset="0"/>
                <a:ea typeface="宋体" panose="02010600030101010101" pitchFamily="2" charset="-122"/>
              </a:defRPr>
            </a:lvl3pPr>
            <a:lvl4pPr>
              <a:defRPr sz="2300">
                <a:solidFill>
                  <a:schemeClr val="tx1"/>
                </a:solidFill>
                <a:latin typeface="Calibri" panose="020F0502020204030204" pitchFamily="34" charset="0"/>
                <a:ea typeface="宋体" panose="02010600030101010101" pitchFamily="2" charset="-122"/>
              </a:defRPr>
            </a:lvl4pPr>
            <a:lvl5pPr>
              <a:defRPr sz="2300">
                <a:solidFill>
                  <a:schemeClr val="tx1"/>
                </a:solidFill>
                <a:latin typeface="Calibri" panose="020F0502020204030204" pitchFamily="34" charset="0"/>
                <a:ea typeface="宋体" panose="02010600030101010101" pitchFamily="2" charset="-122"/>
              </a:defRPr>
            </a:lvl5pPr>
            <a:lvl6pPr marL="27971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6pPr>
            <a:lvl7pPr marL="32543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7pPr>
            <a:lvl8pPr marL="37115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8pPr>
            <a:lvl9pPr marL="41687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9pPr>
          </a:lstStyle>
          <a:p>
            <a:pPr marL="0" indent="457200" algn="just" fontAlgn="auto">
              <a:lnSpc>
                <a:spcPct val="150000"/>
              </a:lnSpc>
              <a:buClrTx/>
              <a:buSzTx/>
              <a:buFontTx/>
            </a:pPr>
            <a:r>
              <a:rPr lang="zh-CN" altLang="en-US" sz="1800" dirty="0" smtClean="0">
                <a:highlight>
                  <a:srgbClr val="FFFF00"/>
                </a:highlight>
                <a:latin typeface="微软雅黑" panose="020B0503020204020204" pitchFamily="34" charset="-122"/>
                <a:ea typeface="微软雅黑" panose="020B0503020204020204" pitchFamily="34" charset="-122"/>
              </a:rPr>
              <a:t>原理：阐明</a:t>
            </a:r>
            <a:r>
              <a:rPr lang="zh-CN" altLang="en-US" sz="1800" dirty="0">
                <a:highlight>
                  <a:srgbClr val="FFFF00"/>
                </a:highlight>
                <a:latin typeface="微软雅黑" panose="020B0503020204020204" pitchFamily="34" charset="-122"/>
                <a:ea typeface="微软雅黑" panose="020B0503020204020204" pitchFamily="34" charset="-122"/>
              </a:rPr>
              <a:t>核心技术</a:t>
            </a:r>
            <a:r>
              <a:rPr lang="zh-CN" altLang="en-US" sz="1800" dirty="0" smtClean="0">
                <a:highlight>
                  <a:srgbClr val="FFFF00"/>
                </a:highlight>
                <a:latin typeface="微软雅黑" panose="020B0503020204020204" pitchFamily="34" charset="-122"/>
                <a:ea typeface="微软雅黑" panose="020B0503020204020204" pitchFamily="34" charset="-122"/>
              </a:rPr>
              <a:t>逻辑，包括应用数据、技术方案、逻辑框架、软硬件构成等。</a:t>
            </a:r>
            <a:endParaRPr lang="en-US" altLang="zh-CN" sz="1800" dirty="0" smtClean="0">
              <a:highlight>
                <a:srgbClr val="FFFF00"/>
              </a:highlight>
              <a:latin typeface="微软雅黑" panose="020B0503020204020204" pitchFamily="34" charset="-122"/>
              <a:ea typeface="微软雅黑" panose="020B0503020204020204" pitchFamily="34" charset="-122"/>
            </a:endParaRPr>
          </a:p>
          <a:p>
            <a:pPr marL="0" indent="457200" algn="just">
              <a:lnSpc>
                <a:spcPct val="150000"/>
              </a:lnSpc>
            </a:pPr>
            <a:r>
              <a:rPr lang="zh-CN" altLang="en-US" sz="1800" dirty="0" smtClean="0">
                <a:highlight>
                  <a:srgbClr val="FFFF00"/>
                </a:highlight>
                <a:latin typeface="微软雅黑" panose="020B0503020204020204" pitchFamily="34" charset="-122"/>
                <a:ea typeface="微软雅黑" panose="020B0503020204020204" pitchFamily="34" charset="-122"/>
              </a:rPr>
              <a:t>场景：</a:t>
            </a:r>
            <a:r>
              <a:rPr lang="zh-CN" altLang="en-US" sz="1800" dirty="0">
                <a:highlight>
                  <a:srgbClr val="FFFF00"/>
                </a:highlight>
                <a:latin typeface="微软雅黑" panose="020B0503020204020204" pitchFamily="34" charset="-122"/>
                <a:ea typeface="微软雅黑" panose="020B0503020204020204" pitchFamily="34" charset="-122"/>
              </a:rPr>
              <a:t>包括数字化设计应用的成效、对业务支撑的效果</a:t>
            </a:r>
            <a:r>
              <a:rPr lang="zh-CN" altLang="en-US" sz="1800" dirty="0">
                <a:highlight>
                  <a:srgbClr val="FFFF00"/>
                </a:highlight>
                <a:latin typeface="微软雅黑" panose="020B0503020204020204" pitchFamily="34" charset="-122"/>
                <a:ea typeface="微软雅黑" panose="020B0503020204020204" pitchFamily="34" charset="-122"/>
              </a:rPr>
              <a:t>及工程可行性。</a:t>
            </a:r>
            <a:endParaRPr lang="zh-CN" altLang="en-US" sz="1800" dirty="0">
              <a:highlight>
                <a:srgbClr val="FFFF00"/>
              </a:highlight>
              <a:latin typeface="微软雅黑" panose="020B0503020204020204" pitchFamily="34" charset="-122"/>
              <a:ea typeface="微软雅黑" panose="020B0503020204020204" pitchFamily="34" charset="-122"/>
            </a:endParaRPr>
          </a:p>
          <a:p>
            <a:pPr marL="0" indent="457200" algn="just" fontAlgn="auto">
              <a:lnSpc>
                <a:spcPct val="150000"/>
              </a:lnSpc>
              <a:buClrTx/>
              <a:buSzTx/>
              <a:buFontTx/>
            </a:pPr>
            <a:endParaRPr lang="zh-CN" altLang="en-US" sz="1800" dirty="0" smtClean="0">
              <a:highlight>
                <a:srgbClr val="FFFF00"/>
              </a:highlight>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bwMode="auto">
          <a:xfrm>
            <a:off x="109220" y="233204"/>
            <a:ext cx="8089265" cy="4924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nchor="ctr">
            <a:spAutoFit/>
          </a:bodyPr>
          <a:lstStyle>
            <a:defPPr>
              <a:defRPr lang="zh-CN"/>
            </a:defPPr>
            <a:lvl1pPr>
              <a:lnSpc>
                <a:spcPct val="90000"/>
              </a:lnSpc>
              <a:spcBef>
                <a:spcPct val="0"/>
              </a:spcBef>
              <a:buNone/>
              <a:defRPr sz="2000" b="1">
                <a:latin typeface="Arial" panose="020B0604020202020204" pitchFamily="34" charset="0"/>
                <a:ea typeface="微软雅黑" panose="020B0503020204020204" pitchFamily="34" charset="-122"/>
              </a:defRPr>
            </a:lvl1pPr>
            <a:lvl2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2pPr>
            <a:lvl3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3pPr>
            <a:lvl4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4pPr>
            <a:lvl5pPr algn="ctr" eaLnBrk="0" fontAlgn="base" hangingPunct="0">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5pPr>
            <a:lvl6pPr marL="41148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6pPr>
            <a:lvl7pPr marL="82296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7pPr>
            <a:lvl8pPr marL="123444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8pPr>
            <a:lvl9pPr marL="1645920" algn="ctr" fontAlgn="base">
              <a:spcBef>
                <a:spcPct val="0"/>
              </a:spcBef>
              <a:spcAft>
                <a:spcPct val="0"/>
              </a:spcAft>
              <a:defRPr sz="3960">
                <a:latin typeface="微软雅黑" panose="020B0503020204020204" pitchFamily="34" charset="-122"/>
                <a:ea typeface="微软雅黑" panose="020B0503020204020204" pitchFamily="34" charset="-122"/>
                <a:cs typeface="微软雅黑" panose="020B0503020204020204" pitchFamily="34" charset="-122"/>
              </a:defRPr>
            </a:lvl9pPr>
          </a:lstStyle>
          <a:p>
            <a:pPr marL="0" lvl="1" algn="l">
              <a:buClrTx/>
              <a:buSzTx/>
              <a:buFontTx/>
            </a:pPr>
            <a:r>
              <a:rPr lang="zh-CN" altLang="en-US" sz="2600" b="1" dirty="0">
                <a:solidFill>
                  <a:schemeClr val="tx1">
                    <a:lumMod val="85000"/>
                    <a:lumOff val="15000"/>
                  </a:schemeClr>
                </a:solidFill>
                <a:cs typeface="+mj-cs"/>
                <a:sym typeface="Arial" panose="020B0604020202020204" pitchFamily="34" charset="0"/>
              </a:rPr>
              <a:t>三</a:t>
            </a:r>
            <a:r>
              <a:rPr lang="zh-CN" altLang="en-US" sz="2600" b="1" dirty="0" smtClean="0">
                <a:solidFill>
                  <a:schemeClr val="tx1">
                    <a:lumMod val="85000"/>
                    <a:lumOff val="15000"/>
                  </a:schemeClr>
                </a:solidFill>
                <a:cs typeface="+mj-cs"/>
                <a:sym typeface="Arial" panose="020B0604020202020204" pitchFamily="34" charset="0"/>
              </a:rPr>
              <a:t>、</a:t>
            </a:r>
            <a:r>
              <a:rPr lang="zh-CN" altLang="en-US" sz="2600" b="1" dirty="0">
                <a:solidFill>
                  <a:schemeClr val="tx1">
                    <a:lumMod val="85000"/>
                    <a:lumOff val="15000"/>
                  </a:schemeClr>
                </a:solidFill>
                <a:cs typeface="+mj-cs"/>
                <a:sym typeface="Arial" panose="020B0604020202020204" pitchFamily="34" charset="0"/>
              </a:rPr>
              <a:t>模型需求</a:t>
            </a:r>
            <a:endParaRPr lang="zh-CN" altLang="en-US" sz="2600" b="1" dirty="0">
              <a:solidFill>
                <a:schemeClr val="tx1">
                  <a:lumMod val="85000"/>
                  <a:lumOff val="15000"/>
                </a:schemeClr>
              </a:solidFill>
              <a:cs typeface="+mj-cs"/>
              <a:sym typeface="Arial" panose="020B0604020202020204" pitchFamily="34" charset="0"/>
            </a:endParaRPr>
          </a:p>
        </p:txBody>
      </p:sp>
      <p:sp>
        <p:nvSpPr>
          <p:cNvPr id="4" name="矩形 61"/>
          <p:cNvSpPr>
            <a:spLocks noChangeArrowheads="1"/>
          </p:cNvSpPr>
          <p:nvPr>
            <p:custDataLst>
              <p:tags r:id="rId1"/>
            </p:custDataLst>
          </p:nvPr>
        </p:nvSpPr>
        <p:spPr bwMode="auto">
          <a:xfrm>
            <a:off x="337820" y="826770"/>
            <a:ext cx="11516360" cy="2377230"/>
          </a:xfrm>
          <a:prstGeom prst="rect">
            <a:avLst/>
          </a:prstGeom>
          <a:noFill/>
          <a:ln w="15875">
            <a:noFill/>
            <a:prstDash val="dash"/>
            <a:miter lim="800000"/>
          </a:ln>
          <a:extLst>
            <a:ext uri="{909E8E84-426E-40DD-AFC4-6F175D3DCCD1}">
              <a14:hiddenFill xmlns:a14="http://schemas.microsoft.com/office/drawing/2010/main">
                <a:solidFill>
                  <a:srgbClr val="FFFFFF"/>
                </a:solidFill>
              </a14:hiddenFill>
            </a:ext>
          </a:extLst>
        </p:spPr>
        <p:txBody>
          <a:bodyPr wrap="square">
            <a:noAutofit/>
          </a:bodyPr>
          <a:lstStyle>
            <a:lvl1pPr marL="285750" indent="-285750">
              <a:defRPr sz="2300">
                <a:solidFill>
                  <a:schemeClr val="tx1"/>
                </a:solidFill>
                <a:latin typeface="Calibri" panose="020F0502020204030204" pitchFamily="34" charset="0"/>
                <a:ea typeface="宋体" panose="02010600030101010101" pitchFamily="2" charset="-122"/>
              </a:defRPr>
            </a:lvl1pPr>
            <a:lvl2pPr>
              <a:defRPr sz="2300">
                <a:solidFill>
                  <a:schemeClr val="tx1"/>
                </a:solidFill>
                <a:latin typeface="Calibri" panose="020F0502020204030204" pitchFamily="34" charset="0"/>
                <a:ea typeface="宋体" panose="02010600030101010101" pitchFamily="2" charset="-122"/>
              </a:defRPr>
            </a:lvl2pPr>
            <a:lvl3pPr>
              <a:defRPr sz="2300">
                <a:solidFill>
                  <a:schemeClr val="tx1"/>
                </a:solidFill>
                <a:latin typeface="Calibri" panose="020F0502020204030204" pitchFamily="34" charset="0"/>
                <a:ea typeface="宋体" panose="02010600030101010101" pitchFamily="2" charset="-122"/>
              </a:defRPr>
            </a:lvl3pPr>
            <a:lvl4pPr>
              <a:defRPr sz="2300">
                <a:solidFill>
                  <a:schemeClr val="tx1"/>
                </a:solidFill>
                <a:latin typeface="Calibri" panose="020F0502020204030204" pitchFamily="34" charset="0"/>
                <a:ea typeface="宋体" panose="02010600030101010101" pitchFamily="2" charset="-122"/>
              </a:defRPr>
            </a:lvl4pPr>
            <a:lvl5pPr>
              <a:defRPr sz="2300">
                <a:solidFill>
                  <a:schemeClr val="tx1"/>
                </a:solidFill>
                <a:latin typeface="Calibri" panose="020F0502020204030204" pitchFamily="34" charset="0"/>
                <a:ea typeface="宋体" panose="02010600030101010101" pitchFamily="2" charset="-122"/>
              </a:defRPr>
            </a:lvl5pPr>
            <a:lvl6pPr marL="27971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6pPr>
            <a:lvl7pPr marL="32543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7pPr>
            <a:lvl8pPr marL="37115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8pPr>
            <a:lvl9pPr marL="4168775" indent="-511175" defTabSz="1170305" eaLnBrk="0" fontAlgn="base" hangingPunct="0">
              <a:spcBef>
                <a:spcPct val="0"/>
              </a:spcBef>
              <a:spcAft>
                <a:spcPct val="0"/>
              </a:spcAft>
              <a:defRPr sz="2300">
                <a:solidFill>
                  <a:schemeClr val="tx1"/>
                </a:solidFill>
                <a:latin typeface="Calibri" panose="020F0502020204030204" pitchFamily="34" charset="0"/>
                <a:ea typeface="宋体" panose="02010600030101010101" pitchFamily="2" charset="-122"/>
              </a:defRPr>
            </a:lvl9pPr>
          </a:lstStyle>
          <a:p>
            <a:pPr marL="0" indent="457200" algn="just" fontAlgn="auto">
              <a:lnSpc>
                <a:spcPct val="150000"/>
              </a:lnSpc>
              <a:buClrTx/>
              <a:buSzTx/>
              <a:buFontTx/>
            </a:pPr>
            <a:r>
              <a:rPr lang="zh-CN" altLang="en-US" sz="1800" dirty="0" smtClean="0">
                <a:highlight>
                  <a:srgbClr val="FFFF00"/>
                </a:highlight>
                <a:latin typeface="微软雅黑" panose="020B0503020204020204" pitchFamily="34" charset="-122"/>
                <a:ea typeface="微软雅黑" panose="020B0503020204020204" pitchFamily="34" charset="-122"/>
              </a:rPr>
              <a:t>实现该应用对模型底层的需求，包括模型结构以及模型信息获取途径，</a:t>
            </a:r>
            <a:r>
              <a:rPr lang="zh-CN" altLang="en-US" sz="1800" dirty="0" smtClean="0">
                <a:highlight>
                  <a:srgbClr val="FFFF00"/>
                </a:highlight>
                <a:latin typeface="微软雅黑" panose="020B0503020204020204" pitchFamily="34" charset="-122"/>
                <a:ea typeface="微软雅黑" panose="020B0503020204020204" pitchFamily="34" charset="-122"/>
              </a:rPr>
              <a:t>具体为</a:t>
            </a:r>
            <a:r>
              <a:rPr lang="zh-CN" altLang="en-US" sz="1800" dirty="0">
                <a:highlight>
                  <a:srgbClr val="FFFF00"/>
                </a:highlight>
                <a:latin typeface="微软雅黑" panose="020B0503020204020204" pitchFamily="34" charset="-122"/>
                <a:ea typeface="微软雅黑" panose="020B0503020204020204" pitchFamily="34" charset="-122"/>
                <a:sym typeface="+mn-ea"/>
              </a:rPr>
              <a:t>支撑数字化设计所需</a:t>
            </a:r>
            <a:r>
              <a:rPr lang="zh-CN" altLang="en-US" sz="1800" dirty="0">
                <a:highlight>
                  <a:srgbClr val="FFFF00"/>
                </a:highlight>
                <a:latin typeface="微软雅黑" panose="020B0503020204020204" pitchFamily="34" charset="-122"/>
                <a:ea typeface="微软雅黑" panose="020B0503020204020204" pitchFamily="34" charset="-122"/>
              </a:rPr>
              <a:t>屏柜</a:t>
            </a:r>
            <a:r>
              <a:rPr lang="en-US" altLang="zh-CN" sz="1800" dirty="0">
                <a:highlight>
                  <a:srgbClr val="FFFF00"/>
                </a:highlight>
                <a:latin typeface="微软雅黑" panose="020B0503020204020204" pitchFamily="34" charset="-122"/>
                <a:ea typeface="微软雅黑" panose="020B0503020204020204" pitchFamily="34" charset="-122"/>
              </a:rPr>
              <a:t>IDD</a:t>
            </a:r>
            <a:r>
              <a:rPr lang="zh-CN" altLang="en-US" sz="1800" dirty="0">
                <a:highlight>
                  <a:srgbClr val="FFFF00"/>
                </a:highlight>
                <a:latin typeface="微软雅黑" panose="020B0503020204020204" pitchFamily="34" charset="-122"/>
                <a:ea typeface="微软雅黑" panose="020B0503020204020204" pitchFamily="34" charset="-122"/>
              </a:rPr>
              <a:t>、</a:t>
            </a:r>
            <a:r>
              <a:rPr lang="en-US" altLang="zh-CN" sz="1800" dirty="0">
                <a:highlight>
                  <a:srgbClr val="FFFF00"/>
                </a:highlight>
                <a:latin typeface="微软雅黑" panose="020B0503020204020204" pitchFamily="34" charset="-122"/>
                <a:ea typeface="微软雅黑" panose="020B0503020204020204" pitchFamily="34" charset="-122"/>
              </a:rPr>
              <a:t>CDD</a:t>
            </a:r>
            <a:r>
              <a:rPr lang="zh-CN" altLang="en-US" sz="1800" dirty="0">
                <a:highlight>
                  <a:srgbClr val="FFFF00"/>
                </a:highlight>
                <a:latin typeface="微软雅黑" panose="020B0503020204020204" pitchFamily="34" charset="-122"/>
                <a:ea typeface="微软雅黑" panose="020B0503020204020204" pitchFamily="34" charset="-122"/>
              </a:rPr>
              <a:t>模型文件，设计图纸（</a:t>
            </a:r>
            <a:r>
              <a:rPr lang="en-US" altLang="zh-CN" sz="1800" dirty="0">
                <a:highlight>
                  <a:srgbClr val="FFFF00"/>
                </a:highlight>
                <a:latin typeface="微软雅黑" panose="020B0503020204020204" pitchFamily="34" charset="-122"/>
                <a:ea typeface="微软雅黑" panose="020B0503020204020204" pitchFamily="34" charset="-122"/>
              </a:rPr>
              <a:t>PDF</a:t>
            </a:r>
            <a:r>
              <a:rPr lang="zh-CN" altLang="en-US" sz="1800" dirty="0">
                <a:highlight>
                  <a:srgbClr val="FFFF00"/>
                </a:highlight>
                <a:latin typeface="微软雅黑" panose="020B0503020204020204" pitchFamily="34" charset="-122"/>
                <a:ea typeface="微软雅黑" panose="020B0503020204020204" pitchFamily="34" charset="-122"/>
              </a:rPr>
              <a:t>格式）的要求。</a:t>
            </a:r>
            <a:endParaRPr lang="en-US" altLang="zh-CN" sz="1800" dirty="0" smtClean="0">
              <a:highlight>
                <a:srgbClr val="FFFF00"/>
              </a:highlight>
              <a:latin typeface="微软雅黑" panose="020B0503020204020204" pitchFamily="34" charset="-122"/>
              <a:ea typeface="微软雅黑" panose="020B0503020204020204" pitchFamily="34" charset="-122"/>
            </a:endParaRPr>
          </a:p>
          <a:p>
            <a:pPr marL="0" indent="457200" algn="just">
              <a:lnSpc>
                <a:spcPct val="150000"/>
              </a:lnSpc>
            </a:pPr>
            <a:r>
              <a:rPr lang="zh-CN" altLang="en-US" sz="1800" dirty="0" smtClean="0">
                <a:highlight>
                  <a:srgbClr val="FFFF00"/>
                </a:highlight>
                <a:latin typeface="微软雅黑" panose="020B0503020204020204" pitchFamily="34" charset="-122"/>
                <a:ea typeface="微软雅黑" panose="020B0503020204020204" pitchFamily="34" charset="-122"/>
              </a:rPr>
              <a:t>提供实现二次系统数字化设计应用的规范及标准，列举数据</a:t>
            </a:r>
            <a:r>
              <a:rPr lang="zh-CN" altLang="en-US" sz="1800" dirty="0">
                <a:highlight>
                  <a:srgbClr val="FFFF00"/>
                </a:highlight>
                <a:latin typeface="微软雅黑" panose="020B0503020204020204" pitchFamily="34" charset="-122"/>
                <a:ea typeface="微软雅黑" panose="020B0503020204020204" pitchFamily="34" charset="-122"/>
              </a:rPr>
              <a:t>接口</a:t>
            </a:r>
            <a:r>
              <a:rPr lang="zh-CN" altLang="en-US" sz="1800" dirty="0" smtClean="0">
                <a:highlight>
                  <a:srgbClr val="FFFF00"/>
                </a:highlight>
                <a:latin typeface="微软雅黑" panose="020B0503020204020204" pitchFamily="34" charset="-122"/>
                <a:ea typeface="微软雅黑" panose="020B0503020204020204" pitchFamily="34" charset="-122"/>
              </a:rPr>
              <a:t>、数据形式、应用流程、工具配置</a:t>
            </a:r>
            <a:r>
              <a:rPr lang="zh-CN" sz="1800" dirty="0" smtClean="0">
                <a:highlight>
                  <a:srgbClr val="FFFF00"/>
                </a:highlight>
                <a:latin typeface="微软雅黑" panose="020B0503020204020204" pitchFamily="34" charset="-122"/>
                <a:ea typeface="微软雅黑" panose="020B0503020204020204" pitchFamily="34" charset="-122"/>
              </a:rPr>
              <a:t>等方面的要求。</a:t>
            </a:r>
            <a:endParaRPr lang="zh-CN" altLang="en-US" sz="1800" dirty="0">
              <a:highlight>
                <a:srgbClr val="FFFF00"/>
              </a:highlight>
              <a:latin typeface="微软雅黑" panose="020B0503020204020204" pitchFamily="34" charset="-122"/>
              <a:ea typeface="微软雅黑" panose="020B0503020204020204" pitchFamily="34" charset="-122"/>
            </a:endParaRPr>
          </a:p>
          <a:p>
            <a:pPr marL="0" indent="457200" algn="just">
              <a:lnSpc>
                <a:spcPct val="150000"/>
              </a:lnSpc>
            </a:pPr>
            <a:endParaRPr lang="zh-CN" altLang="en-US" sz="1800" dirty="0">
              <a:highlight>
                <a:srgbClr val="000000">
                  <a:alpha val="0"/>
                </a:srgbClr>
              </a:highlight>
              <a:latin typeface="微软雅黑" panose="020B0503020204020204" pitchFamily="34" charset="-122"/>
              <a:ea typeface="微软雅黑" panose="020B0503020204020204" pitchFamily="34" charset="-122"/>
            </a:endParaRPr>
          </a:p>
          <a:p>
            <a:pPr marL="0" indent="457200" algn="just" fontAlgn="auto">
              <a:lnSpc>
                <a:spcPct val="150000"/>
              </a:lnSpc>
              <a:buClrTx/>
              <a:buSzTx/>
              <a:buFontTx/>
            </a:pPr>
            <a:endParaRPr lang="en-US" altLang="zh-CN" sz="1800" dirty="0" smtClean="0">
              <a:highlight>
                <a:srgbClr val="000000">
                  <a:alpha val="0"/>
                </a:srgbClr>
              </a:highlight>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2351584" y="1988840"/>
            <a:ext cx="4464496" cy="706755"/>
          </a:xfrm>
          <a:prstGeom prst="rect">
            <a:avLst/>
          </a:prstGeom>
          <a:noFill/>
        </p:spPr>
        <p:txBody>
          <a:bodyPr wrap="square" rtlCol="0">
            <a:spAutoFit/>
          </a:bodyPr>
          <a:lstStyle/>
          <a:p>
            <a:r>
              <a:rPr lang="zh-CN" altLang="en-US" sz="4000" b="1" dirty="0" smtClean="0">
                <a:solidFill>
                  <a:srgbClr val="003679"/>
                </a:solidFill>
                <a:latin typeface="微软雅黑" panose="020B0503020204020204" pitchFamily="34" charset="-122"/>
                <a:ea typeface="微软雅黑" panose="020B0503020204020204" pitchFamily="34" charset="-122"/>
              </a:rPr>
              <a:t>谢 谢！</a:t>
            </a:r>
            <a:endParaRPr lang="en-US" altLang="zh-CN" sz="4000" b="1" dirty="0" smtClean="0">
              <a:solidFill>
                <a:srgbClr val="003679"/>
              </a:solidFill>
              <a:latin typeface="微软雅黑" panose="020B0503020204020204" pitchFamily="34" charset="-122"/>
              <a:ea typeface="微软雅黑" panose="020B0503020204020204" pitchFamily="34" charset="-122"/>
            </a:endParaRPr>
          </a:p>
        </p:txBody>
      </p:sp>
      <p:sp>
        <p:nvSpPr>
          <p:cNvPr id="5" name="TextBox 6"/>
          <p:cNvSpPr txBox="1"/>
          <p:nvPr/>
        </p:nvSpPr>
        <p:spPr>
          <a:xfrm>
            <a:off x="2351584" y="2636912"/>
            <a:ext cx="4824536" cy="645160"/>
          </a:xfrm>
          <a:prstGeom prst="rect">
            <a:avLst/>
          </a:prstGeom>
          <a:noFill/>
        </p:spPr>
        <p:txBody>
          <a:bodyPr wrap="square" rtlCol="0">
            <a:spAutoFit/>
          </a:bodyPr>
          <a:lstStyle/>
          <a:p>
            <a:r>
              <a:rPr lang="en-US" altLang="zh-CN" sz="3600" b="1" dirty="0">
                <a:latin typeface="Arial" panose="020B0604020202020204" pitchFamily="34" charset="0"/>
                <a:ea typeface="Arial Unicode MS" panose="020B0604020202020204" pitchFamily="34" charset="-122"/>
                <a:cs typeface="Arial" panose="020B0604020202020204" pitchFamily="34" charset="0"/>
              </a:rPr>
              <a:t>THANK </a:t>
            </a:r>
            <a:r>
              <a:rPr lang="en-US" altLang="zh-CN" sz="3600" b="1" dirty="0" smtClean="0">
                <a:latin typeface="Arial" panose="020B0604020202020204" pitchFamily="34" charset="0"/>
                <a:ea typeface="Arial Unicode MS" panose="020B0604020202020204" pitchFamily="34" charset="-122"/>
                <a:cs typeface="Arial" panose="020B0604020202020204" pitchFamily="34" charset="0"/>
              </a:rPr>
              <a:t>YOU</a:t>
            </a:r>
            <a:r>
              <a:rPr lang="zh-CN" altLang="en-US" sz="3600" b="1" dirty="0" smtClean="0">
                <a:latin typeface="Arial" panose="020B0604020202020204" pitchFamily="34" charset="0"/>
                <a:ea typeface="Arial Unicode MS" panose="020B0604020202020204" pitchFamily="34" charset="-122"/>
                <a:cs typeface="Arial" panose="020B0604020202020204" pitchFamily="34" charset="0"/>
              </a:rPr>
              <a:t>！</a:t>
            </a:r>
            <a:endParaRPr lang="zh-CN" altLang="en-US" sz="3600" b="1" dirty="0">
              <a:latin typeface="Arial" panose="020B0604020202020204" pitchFamily="34" charset="0"/>
              <a:ea typeface="Arial Unicode MS" panose="020B0604020202020204" pitchFamily="34" charset="-122"/>
              <a:cs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COMMONDATA" val="eyJoZGlkIjoiMmNhYzRmZTU1OWI5ODcyYjY1Y2RiM2Y0OTYwYTg1ZGUifQ=="/>
  <p:tag name="RESOURCE_RECORD_KEY" val="{&quot;13&quot;:[19965465],&quot;29&quot;:[50000076]}"/>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lang="zh-CN" altLang="en-US" sz="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1080</Words>
  <Application>WPS 演示</Application>
  <PresentationFormat>宽屏</PresentationFormat>
  <Paragraphs>52</Paragraphs>
  <Slides>7</Slides>
  <Notes>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vt:i4>
      </vt:variant>
    </vt:vector>
  </HeadingPairs>
  <TitlesOfParts>
    <vt:vector size="21" baseType="lpstr">
      <vt:lpstr>Arial</vt:lpstr>
      <vt:lpstr>宋体</vt:lpstr>
      <vt:lpstr>Wingdings</vt:lpstr>
      <vt:lpstr>微软雅黑</vt:lpstr>
      <vt:lpstr>Microsoft YaHei UI</vt:lpstr>
      <vt:lpstr>Times New Roman</vt:lpstr>
      <vt:lpstr>.AppleSystemUIFont</vt:lpstr>
      <vt:lpstr>Segoe Print</vt:lpstr>
      <vt:lpstr>Wingdings</vt:lpstr>
      <vt:lpstr>Calibri</vt:lpstr>
      <vt:lpstr>Arial Unicode MS</vt:lpstr>
      <vt:lpstr>Arial Unicode MS</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吴晓川1</dc:creator>
  <cp:lastModifiedBy>陈旭</cp:lastModifiedBy>
  <cp:revision>4363</cp:revision>
  <cp:lastPrinted>2024-07-17T14:06:00Z</cp:lastPrinted>
  <dcterms:created xsi:type="dcterms:W3CDTF">2024-07-17T14:06:00Z</dcterms:created>
  <dcterms:modified xsi:type="dcterms:W3CDTF">2025-08-15T01:57:48Z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2052-11.8.2.12309</vt:lpwstr>
  </property>
  <property fmtid="{D5CDD505-2E9C-101B-9397-08002B2CF9AE}" pid="3" name="ICV">
    <vt:lpwstr>17113A899AA540F39CDE2AD7142643B0_13</vt:lpwstr>
  </property>
</Properties>
</file>